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59" r:id="rId4"/>
    <p:sldId id="258" r:id="rId5"/>
    <p:sldId id="269" r:id="rId6"/>
    <p:sldId id="263" r:id="rId7"/>
    <p:sldId id="260" r:id="rId8"/>
    <p:sldId id="261" r:id="rId9"/>
    <p:sldId id="270" r:id="rId10"/>
    <p:sldId id="271" r:id="rId11"/>
    <p:sldId id="273" r:id="rId12"/>
    <p:sldId id="338"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34" userDrawn="1">
          <p15:clr>
            <a:srgbClr val="A4A3A4"/>
          </p15:clr>
        </p15:guide>
        <p15:guide id="2" pos="7446"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9C64BE-E6AB-4E56-7561-A81F8C968957}" name="Jolijn" initials="J" userId="S::j.j.c.vandijk@students.uu.nl::8c808daa-eee3-4b2b-ac59-0c746b45647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chem" initials="J" lastIdx="40" clrIdx="0">
    <p:extLst>
      <p:ext uri="{19B8F6BF-5375-455C-9EA6-DF929625EA0E}">
        <p15:presenceInfo xmlns:p15="http://schemas.microsoft.com/office/powerpoint/2012/main" userId="Jochem" providerId="None"/>
      </p:ext>
    </p:extLst>
  </p:cmAuthor>
  <p:cmAuthor id="2" name="Kim Bentum" initials="KB" lastIdx="26" clrIdx="1">
    <p:extLst>
      <p:ext uri="{19B8F6BF-5375-455C-9EA6-DF929625EA0E}">
        <p15:presenceInfo xmlns:p15="http://schemas.microsoft.com/office/powerpoint/2012/main" userId="201f3b70ce8290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3EFFB"/>
    <a:srgbClr val="FD8000"/>
    <a:srgbClr val="5495CE"/>
    <a:srgbClr val="3C91E5"/>
    <a:srgbClr val="43B171"/>
    <a:srgbClr val="155CA2"/>
    <a:srgbClr val="1968AC"/>
    <a:srgbClr val="F2F2F2"/>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3917" autoAdjust="0"/>
  </p:normalViewPr>
  <p:slideViewPr>
    <p:cSldViewPr snapToGrid="0">
      <p:cViewPr varScale="1">
        <p:scale>
          <a:sx n="75" d="100"/>
          <a:sy n="75" d="100"/>
        </p:scale>
        <p:origin x="1752" y="62"/>
      </p:cViewPr>
      <p:guideLst>
        <p:guide pos="234"/>
        <p:guide pos="7446"/>
        <p:guide orient="horz" pos="2160"/>
      </p:guideLst>
    </p:cSldViewPr>
  </p:slideViewPr>
  <p:notesTextViewPr>
    <p:cViewPr>
      <p:scale>
        <a:sx n="1" d="1"/>
        <a:sy n="1" d="1"/>
      </p:scale>
      <p:origin x="0" y="0"/>
    </p:cViewPr>
  </p:notesTextViewPr>
  <p:notesViewPr>
    <p:cSldViewPr snapToGrid="0">
      <p:cViewPr varScale="1">
        <p:scale>
          <a:sx n="102" d="100"/>
          <a:sy n="102" d="100"/>
        </p:scale>
        <p:origin x="431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FF0BEA3-4D26-4C85-93B7-2EA51C1862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4875B8B-85DD-439D-94F5-37953973B8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497C09-1981-408E-A7BB-0FF3ACF2751B}" type="datetimeFigureOut">
              <a:rPr lang="nl-NL" smtClean="0"/>
              <a:t>4-4-2023</a:t>
            </a:fld>
            <a:endParaRPr lang="nl-NL"/>
          </a:p>
        </p:txBody>
      </p:sp>
      <p:sp>
        <p:nvSpPr>
          <p:cNvPr id="4" name="Tijdelijke aanduiding voor voettekst 3">
            <a:extLst>
              <a:ext uri="{FF2B5EF4-FFF2-40B4-BE49-F238E27FC236}">
                <a16:creationId xmlns:a16="http://schemas.microsoft.com/office/drawing/2014/main" id="{4386AE21-F6FF-4A82-9B00-5C47C00717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0C08D710-6519-49A2-93E9-D5D96BB3C4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308429-B291-4891-BC3E-1F01F8E3B1A5}" type="slidenum">
              <a:rPr lang="nl-NL" smtClean="0"/>
              <a:t>‹nr.›</a:t>
            </a:fld>
            <a:endParaRPr lang="nl-NL"/>
          </a:p>
        </p:txBody>
      </p:sp>
    </p:spTree>
    <p:extLst>
      <p:ext uri="{BB962C8B-B14F-4D97-AF65-F5344CB8AC3E}">
        <p14:creationId xmlns:p14="http://schemas.microsoft.com/office/powerpoint/2010/main" val="3329998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F7FA16-19B6-4FCF-A6EA-0104B13D60CC}" type="datetimeFigureOut">
              <a:rPr lang="nl-NL" smtClean="0"/>
              <a:t>4-4-2023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41FA1-6187-4E5A-AFDE-D014ECD8BE71}" type="slidenum">
              <a:rPr lang="nl-NL" smtClean="0"/>
              <a:t>‹nr.›</a:t>
            </a:fld>
            <a:endParaRPr lang="nl-NL"/>
          </a:p>
        </p:txBody>
      </p:sp>
    </p:spTree>
    <p:extLst>
      <p:ext uri="{BB962C8B-B14F-4D97-AF65-F5344CB8AC3E}">
        <p14:creationId xmlns:p14="http://schemas.microsoft.com/office/powerpoint/2010/main" val="3168735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CC41FA1-6187-4E5A-AFDE-D014ECD8BE71}" type="slidenum">
              <a:rPr lang="nl-NL" smtClean="0"/>
              <a:t>7</a:t>
            </a:fld>
            <a:endParaRPr lang="nl-NL"/>
          </a:p>
        </p:txBody>
      </p:sp>
    </p:spTree>
    <p:extLst>
      <p:ext uri="{BB962C8B-B14F-4D97-AF65-F5344CB8AC3E}">
        <p14:creationId xmlns:p14="http://schemas.microsoft.com/office/powerpoint/2010/main" val="2349817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3CC41FA1-6187-4E5A-AFDE-D014ECD8BE71}" type="slidenum">
              <a:rPr lang="nl-NL" smtClean="0"/>
              <a:t>12</a:t>
            </a:fld>
            <a:endParaRPr lang="nl-NL"/>
          </a:p>
        </p:txBody>
      </p:sp>
    </p:spTree>
    <p:extLst>
      <p:ext uri="{BB962C8B-B14F-4D97-AF65-F5344CB8AC3E}">
        <p14:creationId xmlns:p14="http://schemas.microsoft.com/office/powerpoint/2010/main" val="212023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oorstel slide">
    <p:spTree>
      <p:nvGrpSpPr>
        <p:cNvPr id="1" name=""/>
        <p:cNvGrpSpPr/>
        <p:nvPr/>
      </p:nvGrpSpPr>
      <p:grpSpPr>
        <a:xfrm>
          <a:off x="0" y="0"/>
          <a:ext cx="0" cy="0"/>
          <a:chOff x="0" y="0"/>
          <a:chExt cx="0" cy="0"/>
        </a:xfrm>
      </p:grpSpPr>
      <p:sp>
        <p:nvSpPr>
          <p:cNvPr id="53" name="Tijdelijke aanduiding voor afbeelding 52">
            <a:extLst>
              <a:ext uri="{FF2B5EF4-FFF2-40B4-BE49-F238E27FC236}">
                <a16:creationId xmlns:a16="http://schemas.microsoft.com/office/drawing/2014/main" id="{00C8A74B-1B04-48CB-A1CE-42AD8D551411}"/>
              </a:ext>
            </a:extLst>
          </p:cNvPr>
          <p:cNvSpPr>
            <a:spLocks noGrp="1"/>
          </p:cNvSpPr>
          <p:nvPr>
            <p:ph type="pic" sz="quarter" idx="10" hasCustomPrompt="1"/>
          </p:nvPr>
        </p:nvSpPr>
        <p:spPr>
          <a:xfrm>
            <a:off x="0" y="0"/>
            <a:ext cx="12192000" cy="6858000"/>
          </a:xfrm>
          <a:custGeom>
            <a:avLst/>
            <a:gdLst>
              <a:gd name="connsiteX0" fmla="*/ 7169114 w 12192000"/>
              <a:gd name="connsiteY0" fmla="*/ 0 h 6858000"/>
              <a:gd name="connsiteX1" fmla="*/ 12192000 w 12192000"/>
              <a:gd name="connsiteY1" fmla="*/ 0 h 6858000"/>
              <a:gd name="connsiteX2" fmla="*/ 12192000 w 12192000"/>
              <a:gd name="connsiteY2" fmla="*/ 5592332 h 6858000"/>
              <a:gd name="connsiteX3" fmla="*/ 10858612 w 12192000"/>
              <a:gd name="connsiteY3" fmla="*/ 4917342 h 6858000"/>
              <a:gd name="connsiteX4" fmla="*/ 6959465 w 12192000"/>
              <a:gd name="connsiteY4" fmla="*/ 6858000 h 6858000"/>
              <a:gd name="connsiteX5" fmla="*/ 0 w 12192000"/>
              <a:gd name="connsiteY5" fmla="*/ 6858000 h 6858000"/>
              <a:gd name="connsiteX6" fmla="*/ 0 w 12192000"/>
              <a:gd name="connsiteY6" fmla="*/ 1734059 h 6858000"/>
              <a:gd name="connsiteX7" fmla="*/ 1826955 w 12192000"/>
              <a:gd name="connsiteY7" fmla="*/ 26587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169114" y="0"/>
                </a:moveTo>
                <a:lnTo>
                  <a:pt x="12192000" y="0"/>
                </a:lnTo>
                <a:lnTo>
                  <a:pt x="12192000" y="5592332"/>
                </a:lnTo>
                <a:lnTo>
                  <a:pt x="10858612" y="4917342"/>
                </a:lnTo>
                <a:lnTo>
                  <a:pt x="6959465" y="6858000"/>
                </a:lnTo>
                <a:lnTo>
                  <a:pt x="0" y="6858000"/>
                </a:lnTo>
                <a:lnTo>
                  <a:pt x="0" y="1734059"/>
                </a:lnTo>
                <a:lnTo>
                  <a:pt x="1826955" y="2658798"/>
                </a:lnTo>
                <a:close/>
              </a:path>
            </a:pathLst>
          </a:custGeom>
        </p:spPr>
        <p:txBody>
          <a:bodyPr wrap="square" anchor="ctr">
            <a:noAutofit/>
          </a:bodyPr>
          <a:lstStyle>
            <a:lvl1pPr marL="0" indent="0" algn="ctr">
              <a:buNone/>
              <a:defRPr sz="1300"/>
            </a:lvl1pPr>
          </a:lstStyle>
          <a:p>
            <a:r>
              <a:rPr lang="nl-NL" dirty="0"/>
              <a:t>Afbeelding</a:t>
            </a:r>
          </a:p>
        </p:txBody>
      </p:sp>
      <p:sp>
        <p:nvSpPr>
          <p:cNvPr id="109" name="Tijdelijke aanduiding voor tekst 108">
            <a:extLst>
              <a:ext uri="{FF2B5EF4-FFF2-40B4-BE49-F238E27FC236}">
                <a16:creationId xmlns:a16="http://schemas.microsoft.com/office/drawing/2014/main" id="{B784AC5B-FEE5-46E1-A6BE-3392099394E8}"/>
              </a:ext>
            </a:extLst>
          </p:cNvPr>
          <p:cNvSpPr>
            <a:spLocks noGrp="1"/>
          </p:cNvSpPr>
          <p:nvPr>
            <p:ph type="body" sz="quarter" idx="12" hasCustomPrompt="1"/>
          </p:nvPr>
        </p:nvSpPr>
        <p:spPr>
          <a:xfrm>
            <a:off x="0" y="3671551"/>
            <a:ext cx="12191999" cy="3186450"/>
          </a:xfrm>
          <a:custGeom>
            <a:avLst/>
            <a:gdLst>
              <a:gd name="connsiteX0" fmla="*/ 1 w 12191999"/>
              <a:gd name="connsiteY0" fmla="*/ 0 h 3186450"/>
              <a:gd name="connsiteX1" fmla="*/ 12191999 w 12191999"/>
              <a:gd name="connsiteY1" fmla="*/ 0 h 3186450"/>
              <a:gd name="connsiteX2" fmla="*/ 12191999 w 12191999"/>
              <a:gd name="connsiteY2" fmla="*/ 1920780 h 3186450"/>
              <a:gd name="connsiteX3" fmla="*/ 10858612 w 12191999"/>
              <a:gd name="connsiteY3" fmla="*/ 1245791 h 3186450"/>
              <a:gd name="connsiteX4" fmla="*/ 6959465 w 12191999"/>
              <a:gd name="connsiteY4" fmla="*/ 3186449 h 3186450"/>
              <a:gd name="connsiteX5" fmla="*/ 12191999 w 12191999"/>
              <a:gd name="connsiteY5" fmla="*/ 3186449 h 3186450"/>
              <a:gd name="connsiteX6" fmla="*/ 12191999 w 12191999"/>
              <a:gd name="connsiteY6" fmla="*/ 3186450 h 3186450"/>
              <a:gd name="connsiteX7" fmla="*/ 0 w 12191999"/>
              <a:gd name="connsiteY7" fmla="*/ 3186450 h 31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3186450">
                <a:moveTo>
                  <a:pt x="1" y="0"/>
                </a:moveTo>
                <a:lnTo>
                  <a:pt x="12191999" y="0"/>
                </a:lnTo>
                <a:lnTo>
                  <a:pt x="12191999" y="1920780"/>
                </a:lnTo>
                <a:lnTo>
                  <a:pt x="10858612" y="1245791"/>
                </a:lnTo>
                <a:lnTo>
                  <a:pt x="6959465" y="3186449"/>
                </a:lnTo>
                <a:lnTo>
                  <a:pt x="12191999" y="3186449"/>
                </a:lnTo>
                <a:lnTo>
                  <a:pt x="12191999" y="3186450"/>
                </a:lnTo>
                <a:lnTo>
                  <a:pt x="0" y="3186450"/>
                </a:lnTo>
                <a:close/>
              </a:path>
            </a:pathLst>
          </a:custGeom>
          <a:gradFill>
            <a:gsLst>
              <a:gs pos="1000">
                <a:srgbClr val="43B171">
                  <a:alpha val="90000"/>
                </a:srgbClr>
              </a:gs>
              <a:gs pos="99000">
                <a:srgbClr val="3C91E6">
                  <a:alpha val="90000"/>
                </a:srgbClr>
              </a:gs>
            </a:gsLst>
            <a:lin ang="10800000" scaled="1"/>
          </a:gradFill>
        </p:spPr>
        <p:txBody>
          <a:bodyPr wrap="square">
            <a:noAutofit/>
          </a:bodyPr>
          <a:lstStyle>
            <a:lvl1pPr marL="0" indent="0">
              <a:buNone/>
              <a:defRPr/>
            </a:lvl1pPr>
          </a:lstStyle>
          <a:p>
            <a:pPr lvl="0"/>
            <a:r>
              <a:rPr lang="nl-NL" dirty="0"/>
              <a:t> </a:t>
            </a:r>
          </a:p>
        </p:txBody>
      </p:sp>
      <p:grpSp>
        <p:nvGrpSpPr>
          <p:cNvPr id="54" name="Groep 53">
            <a:extLst>
              <a:ext uri="{FF2B5EF4-FFF2-40B4-BE49-F238E27FC236}">
                <a16:creationId xmlns:a16="http://schemas.microsoft.com/office/drawing/2014/main" id="{FE2CD7F3-3B34-4D5C-AAB0-282CD4B3E134}"/>
              </a:ext>
            </a:extLst>
          </p:cNvPr>
          <p:cNvGrpSpPr/>
          <p:nvPr userDrawn="1"/>
        </p:nvGrpSpPr>
        <p:grpSpPr>
          <a:xfrm>
            <a:off x="1192225" y="755388"/>
            <a:ext cx="2237596" cy="589430"/>
            <a:chOff x="1192225" y="755388"/>
            <a:chExt cx="2237596" cy="589430"/>
          </a:xfrm>
        </p:grpSpPr>
        <p:sp>
          <p:nvSpPr>
            <p:cNvPr id="55" name="Vrije vorm: vorm 54">
              <a:extLst>
                <a:ext uri="{FF2B5EF4-FFF2-40B4-BE49-F238E27FC236}">
                  <a16:creationId xmlns:a16="http://schemas.microsoft.com/office/drawing/2014/main" id="{ABE5E640-838C-493F-8F62-CB92F53963E9}"/>
                </a:ext>
              </a:extLst>
            </p:cNvPr>
            <p:cNvSpPr/>
            <p:nvPr/>
          </p:nvSpPr>
          <p:spPr>
            <a:xfrm>
              <a:off x="1617628" y="1099222"/>
              <a:ext cx="85131" cy="147357"/>
            </a:xfrm>
            <a:custGeom>
              <a:avLst/>
              <a:gdLst>
                <a:gd name="connsiteX0" fmla="*/ 85132 w 85131"/>
                <a:gd name="connsiteY0" fmla="*/ 0 h 147357"/>
                <a:gd name="connsiteX1" fmla="*/ 85132 w 85131"/>
                <a:gd name="connsiteY1" fmla="*/ 98239 h 147357"/>
                <a:gd name="connsiteX2" fmla="*/ 0 w 85131"/>
                <a:gd name="connsiteY2" fmla="*/ 147358 h 147357"/>
                <a:gd name="connsiteX3" fmla="*/ 0 w 85131"/>
                <a:gd name="connsiteY3" fmla="*/ 49120 h 147357"/>
                <a:gd name="connsiteX4" fmla="*/ 85132 w 85131"/>
                <a:gd name="connsiteY4" fmla="*/ 0 h 14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31" h="147357">
                  <a:moveTo>
                    <a:pt x="85132" y="0"/>
                  </a:moveTo>
                  <a:lnTo>
                    <a:pt x="85132" y="98239"/>
                  </a:lnTo>
                  <a:lnTo>
                    <a:pt x="0" y="147358"/>
                  </a:lnTo>
                  <a:lnTo>
                    <a:pt x="0" y="49120"/>
                  </a:lnTo>
                  <a:lnTo>
                    <a:pt x="85132" y="0"/>
                  </a:lnTo>
                  <a:close/>
                </a:path>
              </a:pathLst>
            </a:custGeom>
            <a:solidFill>
              <a:srgbClr val="448AD8"/>
            </a:solidFill>
            <a:ln w="6246"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F95A19FD-75BF-4221-BEE6-043C2490351E}"/>
                </a:ext>
              </a:extLst>
            </p:cNvPr>
            <p:cNvSpPr/>
            <p:nvPr/>
          </p:nvSpPr>
          <p:spPr>
            <a:xfrm>
              <a:off x="1617628" y="1000984"/>
              <a:ext cx="85131" cy="98237"/>
            </a:xfrm>
            <a:custGeom>
              <a:avLst/>
              <a:gdLst>
                <a:gd name="connsiteX0" fmla="*/ 85132 w 85131"/>
                <a:gd name="connsiteY0" fmla="*/ 0 h 98237"/>
                <a:gd name="connsiteX1" fmla="*/ 85132 w 85131"/>
                <a:gd name="connsiteY1" fmla="*/ 98238 h 98237"/>
                <a:gd name="connsiteX2" fmla="*/ 0 w 85131"/>
                <a:gd name="connsiteY2" fmla="*/ 49119 h 98237"/>
                <a:gd name="connsiteX3" fmla="*/ 85132 w 85131"/>
                <a:gd name="connsiteY3" fmla="*/ 0 h 98237"/>
              </a:gdLst>
              <a:ahLst/>
              <a:cxnLst>
                <a:cxn ang="0">
                  <a:pos x="connsiteX0" y="connsiteY0"/>
                </a:cxn>
                <a:cxn ang="0">
                  <a:pos x="connsiteX1" y="connsiteY1"/>
                </a:cxn>
                <a:cxn ang="0">
                  <a:pos x="connsiteX2" y="connsiteY2"/>
                </a:cxn>
                <a:cxn ang="0">
                  <a:pos x="connsiteX3" y="connsiteY3"/>
                </a:cxn>
              </a:cxnLst>
              <a:rect l="l" t="t" r="r" b="b"/>
              <a:pathLst>
                <a:path w="85131" h="98237">
                  <a:moveTo>
                    <a:pt x="85132" y="0"/>
                  </a:moveTo>
                  <a:lnTo>
                    <a:pt x="85132" y="98238"/>
                  </a:lnTo>
                  <a:lnTo>
                    <a:pt x="0" y="49119"/>
                  </a:lnTo>
                  <a:lnTo>
                    <a:pt x="85132" y="0"/>
                  </a:lnTo>
                  <a:close/>
                </a:path>
              </a:pathLst>
            </a:custGeom>
            <a:solidFill>
              <a:srgbClr val="8FCCA9"/>
            </a:solidFill>
            <a:ln w="6246" cap="flat">
              <a:noFill/>
              <a:prstDash val="solid"/>
              <a:miter/>
            </a:ln>
          </p:spPr>
          <p:txBody>
            <a:bodyPr rtlCol="0" anchor="ctr"/>
            <a:lstStyle/>
            <a:p>
              <a:endParaRPr lang="nl-NL"/>
            </a:p>
          </p:txBody>
        </p:sp>
        <p:sp>
          <p:nvSpPr>
            <p:cNvPr id="57" name="Vrije vorm: vorm 56">
              <a:extLst>
                <a:ext uri="{FF2B5EF4-FFF2-40B4-BE49-F238E27FC236}">
                  <a16:creationId xmlns:a16="http://schemas.microsoft.com/office/drawing/2014/main" id="{26803D8F-7DC0-413F-BB9E-585AA252BC0C}"/>
                </a:ext>
              </a:extLst>
            </p:cNvPr>
            <p:cNvSpPr/>
            <p:nvPr/>
          </p:nvSpPr>
          <p:spPr>
            <a:xfrm>
              <a:off x="1617628" y="853626"/>
              <a:ext cx="85131" cy="147357"/>
            </a:xfrm>
            <a:custGeom>
              <a:avLst/>
              <a:gdLst>
                <a:gd name="connsiteX0" fmla="*/ 85132 w 85131"/>
                <a:gd name="connsiteY0" fmla="*/ 49120 h 147357"/>
                <a:gd name="connsiteX1" fmla="*/ 85132 w 85131"/>
                <a:gd name="connsiteY1" fmla="*/ 147358 h 147357"/>
                <a:gd name="connsiteX2" fmla="*/ 0 w 85131"/>
                <a:gd name="connsiteY2" fmla="*/ 98239 h 147357"/>
                <a:gd name="connsiteX3" fmla="*/ 0 w 85131"/>
                <a:gd name="connsiteY3" fmla="*/ 0 h 147357"/>
                <a:gd name="connsiteX4" fmla="*/ 85132 w 85131"/>
                <a:gd name="connsiteY4" fmla="*/ 49120 h 14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31" h="147357">
                  <a:moveTo>
                    <a:pt x="85132" y="49120"/>
                  </a:moveTo>
                  <a:lnTo>
                    <a:pt x="85132" y="147358"/>
                  </a:lnTo>
                  <a:lnTo>
                    <a:pt x="0" y="98239"/>
                  </a:lnTo>
                  <a:lnTo>
                    <a:pt x="0" y="0"/>
                  </a:lnTo>
                  <a:lnTo>
                    <a:pt x="85132" y="49120"/>
                  </a:lnTo>
                  <a:close/>
                </a:path>
              </a:pathLst>
            </a:custGeom>
            <a:solidFill>
              <a:srgbClr val="8FCCA9"/>
            </a:solidFill>
            <a:ln w="6246" cap="flat">
              <a:noFill/>
              <a:prstDash val="solid"/>
              <a:miter/>
            </a:ln>
          </p:spPr>
          <p:txBody>
            <a:bodyPr rtlCol="0" anchor="ctr"/>
            <a:lstStyle/>
            <a:p>
              <a:endParaRPr lang="nl-NL"/>
            </a:p>
          </p:txBody>
        </p:sp>
        <p:sp>
          <p:nvSpPr>
            <p:cNvPr id="58" name="Vrije vorm: vorm 57">
              <a:extLst>
                <a:ext uri="{FF2B5EF4-FFF2-40B4-BE49-F238E27FC236}">
                  <a16:creationId xmlns:a16="http://schemas.microsoft.com/office/drawing/2014/main" id="{35FB7F65-3928-4387-B7BB-21DADC7646A5}"/>
                </a:ext>
              </a:extLst>
            </p:cNvPr>
            <p:cNvSpPr/>
            <p:nvPr/>
          </p:nvSpPr>
          <p:spPr>
            <a:xfrm>
              <a:off x="1532624" y="951865"/>
              <a:ext cx="170135" cy="98237"/>
            </a:xfrm>
            <a:custGeom>
              <a:avLst/>
              <a:gdLst>
                <a:gd name="connsiteX0" fmla="*/ 170136 w 170135"/>
                <a:gd name="connsiteY0" fmla="*/ 49119 h 98237"/>
                <a:gd name="connsiteX1" fmla="*/ 85004 w 170135"/>
                <a:gd name="connsiteY1" fmla="*/ 98238 h 98237"/>
                <a:gd name="connsiteX2" fmla="*/ 0 w 170135"/>
                <a:gd name="connsiteY2" fmla="*/ 49119 h 98237"/>
                <a:gd name="connsiteX3" fmla="*/ 85004 w 170135"/>
                <a:gd name="connsiteY3" fmla="*/ 0 h 98237"/>
                <a:gd name="connsiteX4" fmla="*/ 170136 w 170135"/>
                <a:gd name="connsiteY4" fmla="*/ 49119 h 98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5" h="98237">
                  <a:moveTo>
                    <a:pt x="170136" y="49119"/>
                  </a:moveTo>
                  <a:lnTo>
                    <a:pt x="85004" y="98238"/>
                  </a:lnTo>
                  <a:lnTo>
                    <a:pt x="0" y="49119"/>
                  </a:lnTo>
                  <a:lnTo>
                    <a:pt x="85004" y="0"/>
                  </a:lnTo>
                  <a:lnTo>
                    <a:pt x="170136" y="49119"/>
                  </a:lnTo>
                  <a:close/>
                </a:path>
              </a:pathLst>
            </a:custGeom>
            <a:solidFill>
              <a:srgbClr val="4CA87C"/>
            </a:solidFill>
            <a:ln w="6246"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FC6A26F8-D3F7-4259-A60C-75F0EE7006B9}"/>
                </a:ext>
              </a:extLst>
            </p:cNvPr>
            <p:cNvSpPr/>
            <p:nvPr/>
          </p:nvSpPr>
          <p:spPr>
            <a:xfrm>
              <a:off x="1532624" y="1050103"/>
              <a:ext cx="170135" cy="98238"/>
            </a:xfrm>
            <a:custGeom>
              <a:avLst/>
              <a:gdLst>
                <a:gd name="connsiteX0" fmla="*/ 170136 w 170135"/>
                <a:gd name="connsiteY0" fmla="*/ 49119 h 98238"/>
                <a:gd name="connsiteX1" fmla="*/ 85004 w 170135"/>
                <a:gd name="connsiteY1" fmla="*/ 98239 h 98238"/>
                <a:gd name="connsiteX2" fmla="*/ 0 w 170135"/>
                <a:gd name="connsiteY2" fmla="*/ 49119 h 98238"/>
                <a:gd name="connsiteX3" fmla="*/ 85004 w 170135"/>
                <a:gd name="connsiteY3" fmla="*/ 0 h 98238"/>
                <a:gd name="connsiteX4" fmla="*/ 170136 w 170135"/>
                <a:gd name="connsiteY4" fmla="*/ 49119 h 9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5" h="98238">
                  <a:moveTo>
                    <a:pt x="170136" y="49119"/>
                  </a:moveTo>
                  <a:lnTo>
                    <a:pt x="85004" y="98239"/>
                  </a:lnTo>
                  <a:lnTo>
                    <a:pt x="0" y="49119"/>
                  </a:lnTo>
                  <a:lnTo>
                    <a:pt x="85004" y="0"/>
                  </a:lnTo>
                  <a:lnTo>
                    <a:pt x="170136" y="49119"/>
                  </a:lnTo>
                  <a:close/>
                </a:path>
              </a:pathLst>
            </a:custGeom>
            <a:solidFill>
              <a:srgbClr val="4CA87C"/>
            </a:solidFill>
            <a:ln w="6246"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1A005D1E-83BA-477F-90B8-6F5DE39EBB10}"/>
                </a:ext>
              </a:extLst>
            </p:cNvPr>
            <p:cNvSpPr/>
            <p:nvPr/>
          </p:nvSpPr>
          <p:spPr>
            <a:xfrm>
              <a:off x="1532624" y="1099222"/>
              <a:ext cx="85004" cy="147357"/>
            </a:xfrm>
            <a:custGeom>
              <a:avLst/>
              <a:gdLst>
                <a:gd name="connsiteX0" fmla="*/ 85004 w 85004"/>
                <a:gd name="connsiteY0" fmla="*/ 49120 h 147357"/>
                <a:gd name="connsiteX1" fmla="*/ 85004 w 85004"/>
                <a:gd name="connsiteY1" fmla="*/ 147358 h 147357"/>
                <a:gd name="connsiteX2" fmla="*/ 0 w 85004"/>
                <a:gd name="connsiteY2" fmla="*/ 98239 h 147357"/>
                <a:gd name="connsiteX3" fmla="*/ 0 w 85004"/>
                <a:gd name="connsiteY3" fmla="*/ 0 h 147357"/>
                <a:gd name="connsiteX4" fmla="*/ 85004 w 85004"/>
                <a:gd name="connsiteY4" fmla="*/ 49120 h 14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04" h="147357">
                  <a:moveTo>
                    <a:pt x="85004" y="49120"/>
                  </a:moveTo>
                  <a:lnTo>
                    <a:pt x="85004" y="147358"/>
                  </a:lnTo>
                  <a:lnTo>
                    <a:pt x="0" y="98239"/>
                  </a:lnTo>
                  <a:lnTo>
                    <a:pt x="0" y="0"/>
                  </a:lnTo>
                  <a:lnTo>
                    <a:pt x="85004" y="49120"/>
                  </a:lnTo>
                  <a:close/>
                </a:path>
              </a:pathLst>
            </a:custGeom>
            <a:solidFill>
              <a:srgbClr val="15679A"/>
            </a:solidFill>
            <a:ln w="6246"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25BC6421-4EBB-402C-ABD4-F1D3647A612C}"/>
                </a:ext>
              </a:extLst>
            </p:cNvPr>
            <p:cNvSpPr/>
            <p:nvPr/>
          </p:nvSpPr>
          <p:spPr>
            <a:xfrm>
              <a:off x="1532624" y="853626"/>
              <a:ext cx="85004" cy="147357"/>
            </a:xfrm>
            <a:custGeom>
              <a:avLst/>
              <a:gdLst>
                <a:gd name="connsiteX0" fmla="*/ 85004 w 85004"/>
                <a:gd name="connsiteY0" fmla="*/ 0 h 147357"/>
                <a:gd name="connsiteX1" fmla="*/ 85004 w 85004"/>
                <a:gd name="connsiteY1" fmla="*/ 98239 h 147357"/>
                <a:gd name="connsiteX2" fmla="*/ 0 w 85004"/>
                <a:gd name="connsiteY2" fmla="*/ 147358 h 147357"/>
                <a:gd name="connsiteX3" fmla="*/ 0 w 85004"/>
                <a:gd name="connsiteY3" fmla="*/ 49120 h 147357"/>
                <a:gd name="connsiteX4" fmla="*/ 85004 w 85004"/>
                <a:gd name="connsiteY4" fmla="*/ 0 h 14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04" h="147357">
                  <a:moveTo>
                    <a:pt x="85004" y="0"/>
                  </a:moveTo>
                  <a:lnTo>
                    <a:pt x="85004" y="98239"/>
                  </a:lnTo>
                  <a:lnTo>
                    <a:pt x="0" y="147358"/>
                  </a:lnTo>
                  <a:lnTo>
                    <a:pt x="0" y="49120"/>
                  </a:lnTo>
                  <a:lnTo>
                    <a:pt x="85004" y="0"/>
                  </a:lnTo>
                  <a:close/>
                </a:path>
              </a:pathLst>
            </a:custGeom>
            <a:solidFill>
              <a:srgbClr val="8FCCA9"/>
            </a:solidFill>
            <a:ln w="6246" cap="flat">
              <a:noFill/>
              <a:prstDash val="solid"/>
              <a:miter/>
            </a:ln>
          </p:spPr>
          <p:txBody>
            <a:bodyPr rtlCol="0" anchor="ctr"/>
            <a:lstStyle/>
            <a:p>
              <a:endParaRPr lang="nl-NL"/>
            </a:p>
          </p:txBody>
        </p:sp>
        <p:sp>
          <p:nvSpPr>
            <p:cNvPr id="62" name="Vrije vorm: vorm 61">
              <a:extLst>
                <a:ext uri="{FF2B5EF4-FFF2-40B4-BE49-F238E27FC236}">
                  <a16:creationId xmlns:a16="http://schemas.microsoft.com/office/drawing/2014/main" id="{ED8F20D2-1337-4E55-8B99-F829FC54441F}"/>
                </a:ext>
              </a:extLst>
            </p:cNvPr>
            <p:cNvSpPr/>
            <p:nvPr/>
          </p:nvSpPr>
          <p:spPr>
            <a:xfrm>
              <a:off x="1532624" y="804507"/>
              <a:ext cx="85004" cy="98238"/>
            </a:xfrm>
            <a:custGeom>
              <a:avLst/>
              <a:gdLst>
                <a:gd name="connsiteX0" fmla="*/ 85004 w 85004"/>
                <a:gd name="connsiteY0" fmla="*/ 49119 h 98238"/>
                <a:gd name="connsiteX1" fmla="*/ 0 w 85004"/>
                <a:gd name="connsiteY1" fmla="*/ 98239 h 98238"/>
                <a:gd name="connsiteX2" fmla="*/ 0 w 85004"/>
                <a:gd name="connsiteY2" fmla="*/ 0 h 98238"/>
                <a:gd name="connsiteX3" fmla="*/ 85004 w 85004"/>
                <a:gd name="connsiteY3" fmla="*/ 49119 h 98238"/>
              </a:gdLst>
              <a:ahLst/>
              <a:cxnLst>
                <a:cxn ang="0">
                  <a:pos x="connsiteX0" y="connsiteY0"/>
                </a:cxn>
                <a:cxn ang="0">
                  <a:pos x="connsiteX1" y="connsiteY1"/>
                </a:cxn>
                <a:cxn ang="0">
                  <a:pos x="connsiteX2" y="connsiteY2"/>
                </a:cxn>
                <a:cxn ang="0">
                  <a:pos x="connsiteX3" y="connsiteY3"/>
                </a:cxn>
              </a:cxnLst>
              <a:rect l="l" t="t" r="r" b="b"/>
              <a:pathLst>
                <a:path w="85004" h="98238">
                  <a:moveTo>
                    <a:pt x="85004" y="49119"/>
                  </a:moveTo>
                  <a:lnTo>
                    <a:pt x="0" y="98239"/>
                  </a:lnTo>
                  <a:lnTo>
                    <a:pt x="0" y="0"/>
                  </a:lnTo>
                  <a:lnTo>
                    <a:pt x="85004" y="49119"/>
                  </a:lnTo>
                  <a:close/>
                </a:path>
              </a:pathLst>
            </a:custGeom>
            <a:solidFill>
              <a:srgbClr val="4CA87C"/>
            </a:solidFill>
            <a:ln w="6246" cap="flat">
              <a:noFill/>
              <a:prstDash val="solid"/>
              <a:miter/>
            </a:ln>
          </p:spPr>
          <p:txBody>
            <a:bodyPr rtlCol="0" anchor="ctr"/>
            <a:lstStyle/>
            <a:p>
              <a:endParaRPr lang="nl-NL"/>
            </a:p>
          </p:txBody>
        </p:sp>
        <p:sp>
          <p:nvSpPr>
            <p:cNvPr id="63" name="Vrije vorm: vorm 62">
              <a:extLst>
                <a:ext uri="{FF2B5EF4-FFF2-40B4-BE49-F238E27FC236}">
                  <a16:creationId xmlns:a16="http://schemas.microsoft.com/office/drawing/2014/main" id="{46DFF2DD-73C3-43A4-8E8D-F2E583EFF632}"/>
                </a:ext>
              </a:extLst>
            </p:cNvPr>
            <p:cNvSpPr/>
            <p:nvPr/>
          </p:nvSpPr>
          <p:spPr>
            <a:xfrm>
              <a:off x="1532624" y="1000984"/>
              <a:ext cx="85004" cy="98237"/>
            </a:xfrm>
            <a:custGeom>
              <a:avLst/>
              <a:gdLst>
                <a:gd name="connsiteX0" fmla="*/ 85004 w 85004"/>
                <a:gd name="connsiteY0" fmla="*/ 49119 h 98237"/>
                <a:gd name="connsiteX1" fmla="*/ 0 w 85004"/>
                <a:gd name="connsiteY1" fmla="*/ 98238 h 98237"/>
                <a:gd name="connsiteX2" fmla="*/ 0 w 85004"/>
                <a:gd name="connsiteY2" fmla="*/ 0 h 98237"/>
                <a:gd name="connsiteX3" fmla="*/ 85004 w 85004"/>
                <a:gd name="connsiteY3" fmla="*/ 49119 h 98237"/>
              </a:gdLst>
              <a:ahLst/>
              <a:cxnLst>
                <a:cxn ang="0">
                  <a:pos x="connsiteX0" y="connsiteY0"/>
                </a:cxn>
                <a:cxn ang="0">
                  <a:pos x="connsiteX1" y="connsiteY1"/>
                </a:cxn>
                <a:cxn ang="0">
                  <a:pos x="connsiteX2" y="connsiteY2"/>
                </a:cxn>
                <a:cxn ang="0">
                  <a:pos x="connsiteX3" y="connsiteY3"/>
                </a:cxn>
              </a:cxnLst>
              <a:rect l="l" t="t" r="r" b="b"/>
              <a:pathLst>
                <a:path w="85004" h="98237">
                  <a:moveTo>
                    <a:pt x="85004" y="49119"/>
                  </a:moveTo>
                  <a:lnTo>
                    <a:pt x="0" y="98238"/>
                  </a:lnTo>
                  <a:lnTo>
                    <a:pt x="0" y="0"/>
                  </a:lnTo>
                  <a:lnTo>
                    <a:pt x="85004" y="49119"/>
                  </a:lnTo>
                  <a:close/>
                </a:path>
              </a:pathLst>
            </a:custGeom>
            <a:solidFill>
              <a:srgbClr val="8FCCA9"/>
            </a:solidFill>
            <a:ln w="6246" cap="flat">
              <a:noFill/>
              <a:prstDash val="solid"/>
              <a:miter/>
            </a:ln>
          </p:spPr>
          <p:txBody>
            <a:bodyPr rtlCol="0" anchor="ctr"/>
            <a:lstStyle/>
            <a:p>
              <a:endParaRPr lang="nl-NL"/>
            </a:p>
          </p:txBody>
        </p:sp>
        <p:sp>
          <p:nvSpPr>
            <p:cNvPr id="64" name="Vrije vorm: vorm 63">
              <a:extLst>
                <a:ext uri="{FF2B5EF4-FFF2-40B4-BE49-F238E27FC236}">
                  <a16:creationId xmlns:a16="http://schemas.microsoft.com/office/drawing/2014/main" id="{B7701971-163E-45AE-976E-2916C6D9D620}"/>
                </a:ext>
              </a:extLst>
            </p:cNvPr>
            <p:cNvSpPr/>
            <p:nvPr/>
          </p:nvSpPr>
          <p:spPr>
            <a:xfrm>
              <a:off x="1532624" y="1197461"/>
              <a:ext cx="85004" cy="98237"/>
            </a:xfrm>
            <a:custGeom>
              <a:avLst/>
              <a:gdLst>
                <a:gd name="connsiteX0" fmla="*/ 85004 w 85004"/>
                <a:gd name="connsiteY0" fmla="*/ 49119 h 98237"/>
                <a:gd name="connsiteX1" fmla="*/ 0 w 85004"/>
                <a:gd name="connsiteY1" fmla="*/ 98238 h 98237"/>
                <a:gd name="connsiteX2" fmla="*/ 0 w 85004"/>
                <a:gd name="connsiteY2" fmla="*/ 0 h 98237"/>
                <a:gd name="connsiteX3" fmla="*/ 85004 w 85004"/>
                <a:gd name="connsiteY3" fmla="*/ 49119 h 98237"/>
              </a:gdLst>
              <a:ahLst/>
              <a:cxnLst>
                <a:cxn ang="0">
                  <a:pos x="connsiteX0" y="connsiteY0"/>
                </a:cxn>
                <a:cxn ang="0">
                  <a:pos x="connsiteX1" y="connsiteY1"/>
                </a:cxn>
                <a:cxn ang="0">
                  <a:pos x="connsiteX2" y="connsiteY2"/>
                </a:cxn>
                <a:cxn ang="0">
                  <a:pos x="connsiteX3" y="connsiteY3"/>
                </a:cxn>
              </a:cxnLst>
              <a:rect l="l" t="t" r="r" b="b"/>
              <a:pathLst>
                <a:path w="85004" h="98237">
                  <a:moveTo>
                    <a:pt x="85004" y="49119"/>
                  </a:moveTo>
                  <a:lnTo>
                    <a:pt x="0" y="98238"/>
                  </a:lnTo>
                  <a:lnTo>
                    <a:pt x="0" y="0"/>
                  </a:lnTo>
                  <a:lnTo>
                    <a:pt x="85004" y="49119"/>
                  </a:lnTo>
                  <a:close/>
                </a:path>
              </a:pathLst>
            </a:custGeom>
            <a:solidFill>
              <a:srgbClr val="448AD8"/>
            </a:solidFill>
            <a:ln w="6246" cap="flat">
              <a:noFill/>
              <a:prstDash val="solid"/>
              <a:miter/>
            </a:ln>
          </p:spPr>
          <p:txBody>
            <a:bodyPr rtlCol="0" anchor="ctr"/>
            <a:lstStyle/>
            <a:p>
              <a:endParaRPr lang="nl-NL"/>
            </a:p>
          </p:txBody>
        </p:sp>
        <p:sp>
          <p:nvSpPr>
            <p:cNvPr id="65" name="Vrije vorm: vorm 64">
              <a:extLst>
                <a:ext uri="{FF2B5EF4-FFF2-40B4-BE49-F238E27FC236}">
                  <a16:creationId xmlns:a16="http://schemas.microsoft.com/office/drawing/2014/main" id="{4F954353-5E0E-466F-A619-EED16EC9FCF8}"/>
                </a:ext>
              </a:extLst>
            </p:cNvPr>
            <p:cNvSpPr/>
            <p:nvPr/>
          </p:nvSpPr>
          <p:spPr>
            <a:xfrm>
              <a:off x="1447492" y="1197461"/>
              <a:ext cx="85131" cy="98237"/>
            </a:xfrm>
            <a:custGeom>
              <a:avLst/>
              <a:gdLst>
                <a:gd name="connsiteX0" fmla="*/ 85132 w 85131"/>
                <a:gd name="connsiteY0" fmla="*/ 0 h 98237"/>
                <a:gd name="connsiteX1" fmla="*/ 85132 w 85131"/>
                <a:gd name="connsiteY1" fmla="*/ 98238 h 98237"/>
                <a:gd name="connsiteX2" fmla="*/ 0 w 85131"/>
                <a:gd name="connsiteY2" fmla="*/ 49119 h 98237"/>
                <a:gd name="connsiteX3" fmla="*/ 85132 w 85131"/>
                <a:gd name="connsiteY3" fmla="*/ 0 h 98237"/>
              </a:gdLst>
              <a:ahLst/>
              <a:cxnLst>
                <a:cxn ang="0">
                  <a:pos x="connsiteX0" y="connsiteY0"/>
                </a:cxn>
                <a:cxn ang="0">
                  <a:pos x="connsiteX1" y="connsiteY1"/>
                </a:cxn>
                <a:cxn ang="0">
                  <a:pos x="connsiteX2" y="connsiteY2"/>
                </a:cxn>
                <a:cxn ang="0">
                  <a:pos x="connsiteX3" y="connsiteY3"/>
                </a:cxn>
              </a:cxnLst>
              <a:rect l="l" t="t" r="r" b="b"/>
              <a:pathLst>
                <a:path w="85131" h="98237">
                  <a:moveTo>
                    <a:pt x="85132" y="0"/>
                  </a:moveTo>
                  <a:lnTo>
                    <a:pt x="85132" y="98238"/>
                  </a:lnTo>
                  <a:lnTo>
                    <a:pt x="0" y="49119"/>
                  </a:lnTo>
                  <a:lnTo>
                    <a:pt x="85132" y="0"/>
                  </a:lnTo>
                  <a:close/>
                </a:path>
              </a:pathLst>
            </a:custGeom>
            <a:solidFill>
              <a:srgbClr val="4CA87C"/>
            </a:solidFill>
            <a:ln w="6246" cap="flat">
              <a:noFill/>
              <a:prstDash val="solid"/>
              <a:miter/>
            </a:ln>
          </p:spPr>
          <p:txBody>
            <a:bodyPr rtlCol="0" anchor="ctr"/>
            <a:lstStyle/>
            <a:p>
              <a:endParaRPr lang="nl-NL"/>
            </a:p>
          </p:txBody>
        </p:sp>
        <p:sp>
          <p:nvSpPr>
            <p:cNvPr id="66" name="Vrije vorm: vorm 65">
              <a:extLst>
                <a:ext uri="{FF2B5EF4-FFF2-40B4-BE49-F238E27FC236}">
                  <a16:creationId xmlns:a16="http://schemas.microsoft.com/office/drawing/2014/main" id="{9D3EADAB-DA30-44D2-8F64-427F0B03BDF6}"/>
                </a:ext>
              </a:extLst>
            </p:cNvPr>
            <p:cNvSpPr/>
            <p:nvPr/>
          </p:nvSpPr>
          <p:spPr>
            <a:xfrm>
              <a:off x="1447492" y="1099222"/>
              <a:ext cx="85131" cy="98238"/>
            </a:xfrm>
            <a:custGeom>
              <a:avLst/>
              <a:gdLst>
                <a:gd name="connsiteX0" fmla="*/ 85132 w 85131"/>
                <a:gd name="connsiteY0" fmla="*/ 0 h 98238"/>
                <a:gd name="connsiteX1" fmla="*/ 85132 w 85131"/>
                <a:gd name="connsiteY1" fmla="*/ 98239 h 98238"/>
                <a:gd name="connsiteX2" fmla="*/ 0 w 85131"/>
                <a:gd name="connsiteY2" fmla="*/ 49120 h 98238"/>
                <a:gd name="connsiteX3" fmla="*/ 85132 w 85131"/>
                <a:gd name="connsiteY3" fmla="*/ 0 h 98238"/>
              </a:gdLst>
              <a:ahLst/>
              <a:cxnLst>
                <a:cxn ang="0">
                  <a:pos x="connsiteX0" y="connsiteY0"/>
                </a:cxn>
                <a:cxn ang="0">
                  <a:pos x="connsiteX1" y="connsiteY1"/>
                </a:cxn>
                <a:cxn ang="0">
                  <a:pos x="connsiteX2" y="connsiteY2"/>
                </a:cxn>
                <a:cxn ang="0">
                  <a:pos x="connsiteX3" y="connsiteY3"/>
                </a:cxn>
              </a:cxnLst>
              <a:rect l="l" t="t" r="r" b="b"/>
              <a:pathLst>
                <a:path w="85131" h="98238">
                  <a:moveTo>
                    <a:pt x="85132" y="0"/>
                  </a:moveTo>
                  <a:lnTo>
                    <a:pt x="85132" y="98239"/>
                  </a:lnTo>
                  <a:lnTo>
                    <a:pt x="0" y="49120"/>
                  </a:lnTo>
                  <a:lnTo>
                    <a:pt x="85132" y="0"/>
                  </a:lnTo>
                  <a:close/>
                </a:path>
              </a:pathLst>
            </a:custGeom>
            <a:solidFill>
              <a:srgbClr val="4CA87C"/>
            </a:solidFill>
            <a:ln w="6246" cap="flat">
              <a:noFill/>
              <a:prstDash val="solid"/>
              <a:miter/>
            </a:ln>
          </p:spPr>
          <p:txBody>
            <a:bodyPr rtlCol="0" anchor="ctr"/>
            <a:lstStyle/>
            <a:p>
              <a:endParaRPr lang="nl-NL"/>
            </a:p>
          </p:txBody>
        </p:sp>
        <p:sp>
          <p:nvSpPr>
            <p:cNvPr id="67" name="Vrije vorm: vorm 66">
              <a:extLst>
                <a:ext uri="{FF2B5EF4-FFF2-40B4-BE49-F238E27FC236}">
                  <a16:creationId xmlns:a16="http://schemas.microsoft.com/office/drawing/2014/main" id="{A722A760-41E1-4468-9A1D-DC16B7DD722A}"/>
                </a:ext>
              </a:extLst>
            </p:cNvPr>
            <p:cNvSpPr/>
            <p:nvPr/>
          </p:nvSpPr>
          <p:spPr>
            <a:xfrm>
              <a:off x="1447492" y="1000984"/>
              <a:ext cx="85131" cy="98237"/>
            </a:xfrm>
            <a:custGeom>
              <a:avLst/>
              <a:gdLst>
                <a:gd name="connsiteX0" fmla="*/ 85132 w 85131"/>
                <a:gd name="connsiteY0" fmla="*/ 0 h 98237"/>
                <a:gd name="connsiteX1" fmla="*/ 85132 w 85131"/>
                <a:gd name="connsiteY1" fmla="*/ 98238 h 98237"/>
                <a:gd name="connsiteX2" fmla="*/ 0 w 85131"/>
                <a:gd name="connsiteY2" fmla="*/ 49119 h 98237"/>
                <a:gd name="connsiteX3" fmla="*/ 85132 w 85131"/>
                <a:gd name="connsiteY3" fmla="*/ 0 h 98237"/>
              </a:gdLst>
              <a:ahLst/>
              <a:cxnLst>
                <a:cxn ang="0">
                  <a:pos x="connsiteX0" y="connsiteY0"/>
                </a:cxn>
                <a:cxn ang="0">
                  <a:pos x="connsiteX1" y="connsiteY1"/>
                </a:cxn>
                <a:cxn ang="0">
                  <a:pos x="connsiteX2" y="connsiteY2"/>
                </a:cxn>
                <a:cxn ang="0">
                  <a:pos x="connsiteX3" y="connsiteY3"/>
                </a:cxn>
              </a:cxnLst>
              <a:rect l="l" t="t" r="r" b="b"/>
              <a:pathLst>
                <a:path w="85131" h="98237">
                  <a:moveTo>
                    <a:pt x="85132" y="0"/>
                  </a:moveTo>
                  <a:lnTo>
                    <a:pt x="85132" y="98238"/>
                  </a:lnTo>
                  <a:lnTo>
                    <a:pt x="0" y="49119"/>
                  </a:lnTo>
                  <a:lnTo>
                    <a:pt x="85132" y="0"/>
                  </a:lnTo>
                  <a:close/>
                </a:path>
              </a:pathLst>
            </a:custGeom>
            <a:solidFill>
              <a:srgbClr val="4CA87C"/>
            </a:solidFill>
            <a:ln w="6246" cap="flat">
              <a:noFill/>
              <a:prstDash val="solid"/>
              <a:miter/>
            </a:ln>
          </p:spPr>
          <p:txBody>
            <a:bodyPr rtlCol="0" anchor="ctr"/>
            <a:lstStyle/>
            <a:p>
              <a:endParaRPr lang="nl-NL"/>
            </a:p>
          </p:txBody>
        </p:sp>
        <p:sp>
          <p:nvSpPr>
            <p:cNvPr id="68" name="Vrije vorm: vorm 67">
              <a:extLst>
                <a:ext uri="{FF2B5EF4-FFF2-40B4-BE49-F238E27FC236}">
                  <a16:creationId xmlns:a16="http://schemas.microsoft.com/office/drawing/2014/main" id="{22FDB810-2B16-4F77-9845-93B2600AE2C6}"/>
                </a:ext>
              </a:extLst>
            </p:cNvPr>
            <p:cNvSpPr/>
            <p:nvPr/>
          </p:nvSpPr>
          <p:spPr>
            <a:xfrm>
              <a:off x="1447492" y="902746"/>
              <a:ext cx="85131" cy="98237"/>
            </a:xfrm>
            <a:custGeom>
              <a:avLst/>
              <a:gdLst>
                <a:gd name="connsiteX0" fmla="*/ 85132 w 85131"/>
                <a:gd name="connsiteY0" fmla="*/ 0 h 98237"/>
                <a:gd name="connsiteX1" fmla="*/ 85132 w 85131"/>
                <a:gd name="connsiteY1" fmla="*/ 98238 h 98237"/>
                <a:gd name="connsiteX2" fmla="*/ 0 w 85131"/>
                <a:gd name="connsiteY2" fmla="*/ 49119 h 98237"/>
                <a:gd name="connsiteX3" fmla="*/ 85132 w 85131"/>
                <a:gd name="connsiteY3" fmla="*/ 0 h 98237"/>
              </a:gdLst>
              <a:ahLst/>
              <a:cxnLst>
                <a:cxn ang="0">
                  <a:pos x="connsiteX0" y="connsiteY0"/>
                </a:cxn>
                <a:cxn ang="0">
                  <a:pos x="connsiteX1" y="connsiteY1"/>
                </a:cxn>
                <a:cxn ang="0">
                  <a:pos x="connsiteX2" y="connsiteY2"/>
                </a:cxn>
                <a:cxn ang="0">
                  <a:pos x="connsiteX3" y="connsiteY3"/>
                </a:cxn>
              </a:cxnLst>
              <a:rect l="l" t="t" r="r" b="b"/>
              <a:pathLst>
                <a:path w="85131" h="98237">
                  <a:moveTo>
                    <a:pt x="85132" y="0"/>
                  </a:moveTo>
                  <a:lnTo>
                    <a:pt x="85132" y="98238"/>
                  </a:lnTo>
                  <a:lnTo>
                    <a:pt x="0" y="49119"/>
                  </a:lnTo>
                  <a:lnTo>
                    <a:pt x="85132" y="0"/>
                  </a:lnTo>
                  <a:close/>
                </a:path>
              </a:pathLst>
            </a:custGeom>
            <a:solidFill>
              <a:srgbClr val="15679A"/>
            </a:solidFill>
            <a:ln w="6246" cap="flat">
              <a:noFill/>
              <a:prstDash val="solid"/>
              <a:miter/>
            </a:ln>
          </p:spPr>
          <p:txBody>
            <a:bodyPr rtlCol="0" anchor="ctr"/>
            <a:lstStyle/>
            <a:p>
              <a:endParaRPr lang="nl-NL"/>
            </a:p>
          </p:txBody>
        </p:sp>
        <p:sp>
          <p:nvSpPr>
            <p:cNvPr id="69" name="Vrije vorm: vorm 68">
              <a:extLst>
                <a:ext uri="{FF2B5EF4-FFF2-40B4-BE49-F238E27FC236}">
                  <a16:creationId xmlns:a16="http://schemas.microsoft.com/office/drawing/2014/main" id="{081D84DE-7AD3-468B-9ED5-94C8232358F6}"/>
                </a:ext>
              </a:extLst>
            </p:cNvPr>
            <p:cNvSpPr/>
            <p:nvPr/>
          </p:nvSpPr>
          <p:spPr>
            <a:xfrm>
              <a:off x="1447492" y="804507"/>
              <a:ext cx="85131" cy="98238"/>
            </a:xfrm>
            <a:custGeom>
              <a:avLst/>
              <a:gdLst>
                <a:gd name="connsiteX0" fmla="*/ 85132 w 85131"/>
                <a:gd name="connsiteY0" fmla="*/ 0 h 98238"/>
                <a:gd name="connsiteX1" fmla="*/ 85132 w 85131"/>
                <a:gd name="connsiteY1" fmla="*/ 98239 h 98238"/>
                <a:gd name="connsiteX2" fmla="*/ 0 w 85131"/>
                <a:gd name="connsiteY2" fmla="*/ 49119 h 98238"/>
                <a:gd name="connsiteX3" fmla="*/ 85132 w 85131"/>
                <a:gd name="connsiteY3" fmla="*/ 0 h 98238"/>
              </a:gdLst>
              <a:ahLst/>
              <a:cxnLst>
                <a:cxn ang="0">
                  <a:pos x="connsiteX0" y="connsiteY0"/>
                </a:cxn>
                <a:cxn ang="0">
                  <a:pos x="connsiteX1" y="connsiteY1"/>
                </a:cxn>
                <a:cxn ang="0">
                  <a:pos x="connsiteX2" y="connsiteY2"/>
                </a:cxn>
                <a:cxn ang="0">
                  <a:pos x="connsiteX3" y="connsiteY3"/>
                </a:cxn>
              </a:cxnLst>
              <a:rect l="l" t="t" r="r" b="b"/>
              <a:pathLst>
                <a:path w="85131" h="98238">
                  <a:moveTo>
                    <a:pt x="85132" y="0"/>
                  </a:moveTo>
                  <a:lnTo>
                    <a:pt x="85132" y="98239"/>
                  </a:lnTo>
                  <a:lnTo>
                    <a:pt x="0" y="49119"/>
                  </a:lnTo>
                  <a:lnTo>
                    <a:pt x="85132" y="0"/>
                  </a:lnTo>
                  <a:close/>
                </a:path>
              </a:pathLst>
            </a:custGeom>
            <a:solidFill>
              <a:srgbClr val="8FCCA9"/>
            </a:solidFill>
            <a:ln w="6246" cap="flat">
              <a:noFill/>
              <a:prstDash val="solid"/>
              <a:miter/>
            </a:ln>
          </p:spPr>
          <p:txBody>
            <a:bodyPr rtlCol="0" anchor="ctr"/>
            <a:lstStyle/>
            <a:p>
              <a:endParaRPr lang="nl-NL"/>
            </a:p>
          </p:txBody>
        </p:sp>
        <p:sp>
          <p:nvSpPr>
            <p:cNvPr id="70" name="Vrije vorm: vorm 69">
              <a:extLst>
                <a:ext uri="{FF2B5EF4-FFF2-40B4-BE49-F238E27FC236}">
                  <a16:creationId xmlns:a16="http://schemas.microsoft.com/office/drawing/2014/main" id="{0233582B-FBFC-45EC-BED0-0EB33CDAC903}"/>
                </a:ext>
              </a:extLst>
            </p:cNvPr>
            <p:cNvSpPr/>
            <p:nvPr/>
          </p:nvSpPr>
          <p:spPr>
            <a:xfrm>
              <a:off x="1447492" y="755388"/>
              <a:ext cx="85131" cy="98237"/>
            </a:xfrm>
            <a:custGeom>
              <a:avLst/>
              <a:gdLst>
                <a:gd name="connsiteX0" fmla="*/ 85132 w 85131"/>
                <a:gd name="connsiteY0" fmla="*/ 49119 h 98237"/>
                <a:gd name="connsiteX1" fmla="*/ 0 w 85131"/>
                <a:gd name="connsiteY1" fmla="*/ 98238 h 98237"/>
                <a:gd name="connsiteX2" fmla="*/ 0 w 85131"/>
                <a:gd name="connsiteY2" fmla="*/ 0 h 98237"/>
                <a:gd name="connsiteX3" fmla="*/ 85132 w 85131"/>
                <a:gd name="connsiteY3" fmla="*/ 49119 h 98237"/>
              </a:gdLst>
              <a:ahLst/>
              <a:cxnLst>
                <a:cxn ang="0">
                  <a:pos x="connsiteX0" y="connsiteY0"/>
                </a:cxn>
                <a:cxn ang="0">
                  <a:pos x="connsiteX1" y="connsiteY1"/>
                </a:cxn>
                <a:cxn ang="0">
                  <a:pos x="connsiteX2" y="connsiteY2"/>
                </a:cxn>
                <a:cxn ang="0">
                  <a:pos x="connsiteX3" y="connsiteY3"/>
                </a:cxn>
              </a:cxnLst>
              <a:rect l="l" t="t" r="r" b="b"/>
              <a:pathLst>
                <a:path w="85131" h="98237">
                  <a:moveTo>
                    <a:pt x="85132" y="49119"/>
                  </a:moveTo>
                  <a:lnTo>
                    <a:pt x="0" y="98238"/>
                  </a:lnTo>
                  <a:lnTo>
                    <a:pt x="0" y="0"/>
                  </a:lnTo>
                  <a:lnTo>
                    <a:pt x="85132" y="49119"/>
                  </a:lnTo>
                  <a:close/>
                </a:path>
              </a:pathLst>
            </a:custGeom>
            <a:solidFill>
              <a:srgbClr val="15679A"/>
            </a:solidFill>
            <a:ln w="6246" cap="flat">
              <a:noFill/>
              <a:prstDash val="solid"/>
              <a:miter/>
            </a:ln>
          </p:spPr>
          <p:txBody>
            <a:bodyPr rtlCol="0" anchor="ctr"/>
            <a:lstStyle/>
            <a:p>
              <a:endParaRPr lang="nl-NL"/>
            </a:p>
          </p:txBody>
        </p:sp>
        <p:sp>
          <p:nvSpPr>
            <p:cNvPr id="71" name="Vrije vorm: vorm 70">
              <a:extLst>
                <a:ext uri="{FF2B5EF4-FFF2-40B4-BE49-F238E27FC236}">
                  <a16:creationId xmlns:a16="http://schemas.microsoft.com/office/drawing/2014/main" id="{88D69389-F392-4185-9EDA-0D468B11AD07}"/>
                </a:ext>
              </a:extLst>
            </p:cNvPr>
            <p:cNvSpPr/>
            <p:nvPr/>
          </p:nvSpPr>
          <p:spPr>
            <a:xfrm>
              <a:off x="1447492" y="853626"/>
              <a:ext cx="85131" cy="98238"/>
            </a:xfrm>
            <a:custGeom>
              <a:avLst/>
              <a:gdLst>
                <a:gd name="connsiteX0" fmla="*/ 85132 w 85131"/>
                <a:gd name="connsiteY0" fmla="*/ 49120 h 98238"/>
                <a:gd name="connsiteX1" fmla="*/ 0 w 85131"/>
                <a:gd name="connsiteY1" fmla="*/ 98239 h 98238"/>
                <a:gd name="connsiteX2" fmla="*/ 0 w 85131"/>
                <a:gd name="connsiteY2" fmla="*/ 0 h 98238"/>
                <a:gd name="connsiteX3" fmla="*/ 85132 w 85131"/>
                <a:gd name="connsiteY3" fmla="*/ 49120 h 98238"/>
              </a:gdLst>
              <a:ahLst/>
              <a:cxnLst>
                <a:cxn ang="0">
                  <a:pos x="connsiteX0" y="connsiteY0"/>
                </a:cxn>
                <a:cxn ang="0">
                  <a:pos x="connsiteX1" y="connsiteY1"/>
                </a:cxn>
                <a:cxn ang="0">
                  <a:pos x="connsiteX2" y="connsiteY2"/>
                </a:cxn>
                <a:cxn ang="0">
                  <a:pos x="connsiteX3" y="connsiteY3"/>
                </a:cxn>
              </a:cxnLst>
              <a:rect l="l" t="t" r="r" b="b"/>
              <a:pathLst>
                <a:path w="85131" h="98238">
                  <a:moveTo>
                    <a:pt x="85132" y="49120"/>
                  </a:moveTo>
                  <a:lnTo>
                    <a:pt x="0" y="98239"/>
                  </a:lnTo>
                  <a:lnTo>
                    <a:pt x="0" y="0"/>
                  </a:lnTo>
                  <a:lnTo>
                    <a:pt x="85132" y="49120"/>
                  </a:lnTo>
                  <a:close/>
                </a:path>
              </a:pathLst>
            </a:custGeom>
            <a:solidFill>
              <a:srgbClr val="4CA87C"/>
            </a:solidFill>
            <a:ln w="6246" cap="flat">
              <a:noFill/>
              <a:prstDash val="solid"/>
              <a:miter/>
            </a:ln>
          </p:spPr>
          <p:txBody>
            <a:bodyPr rtlCol="0" anchor="ctr"/>
            <a:lstStyle/>
            <a:p>
              <a:endParaRPr lang="nl-NL"/>
            </a:p>
          </p:txBody>
        </p:sp>
        <p:sp>
          <p:nvSpPr>
            <p:cNvPr id="72" name="Vrije vorm: vorm 71">
              <a:extLst>
                <a:ext uri="{FF2B5EF4-FFF2-40B4-BE49-F238E27FC236}">
                  <a16:creationId xmlns:a16="http://schemas.microsoft.com/office/drawing/2014/main" id="{3C3CDE85-0C30-484D-9E29-BFD7BE57737B}"/>
                </a:ext>
              </a:extLst>
            </p:cNvPr>
            <p:cNvSpPr/>
            <p:nvPr/>
          </p:nvSpPr>
          <p:spPr>
            <a:xfrm>
              <a:off x="1362361" y="951865"/>
              <a:ext cx="170263" cy="98237"/>
            </a:xfrm>
            <a:custGeom>
              <a:avLst/>
              <a:gdLst>
                <a:gd name="connsiteX0" fmla="*/ 170263 w 170263"/>
                <a:gd name="connsiteY0" fmla="*/ 49119 h 98237"/>
                <a:gd name="connsiteX1" fmla="*/ 85132 w 170263"/>
                <a:gd name="connsiteY1" fmla="*/ 98238 h 98237"/>
                <a:gd name="connsiteX2" fmla="*/ 0 w 170263"/>
                <a:gd name="connsiteY2" fmla="*/ 49119 h 98237"/>
                <a:gd name="connsiteX3" fmla="*/ 85132 w 170263"/>
                <a:gd name="connsiteY3" fmla="*/ 0 h 98237"/>
                <a:gd name="connsiteX4" fmla="*/ 170263 w 170263"/>
                <a:gd name="connsiteY4" fmla="*/ 49119 h 98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3" h="98237">
                  <a:moveTo>
                    <a:pt x="170263" y="49119"/>
                  </a:moveTo>
                  <a:lnTo>
                    <a:pt x="85132" y="98238"/>
                  </a:lnTo>
                  <a:lnTo>
                    <a:pt x="0" y="49119"/>
                  </a:lnTo>
                  <a:lnTo>
                    <a:pt x="85132" y="0"/>
                  </a:lnTo>
                  <a:lnTo>
                    <a:pt x="170263" y="49119"/>
                  </a:lnTo>
                  <a:close/>
                </a:path>
              </a:pathLst>
            </a:custGeom>
            <a:solidFill>
              <a:srgbClr val="8FCCA9"/>
            </a:solidFill>
            <a:ln w="6246" cap="flat">
              <a:noFill/>
              <a:prstDash val="solid"/>
              <a:miter/>
            </a:ln>
          </p:spPr>
          <p:txBody>
            <a:bodyPr rtlCol="0" anchor="ctr"/>
            <a:lstStyle/>
            <a:p>
              <a:endParaRPr lang="nl-NL"/>
            </a:p>
          </p:txBody>
        </p:sp>
        <p:sp>
          <p:nvSpPr>
            <p:cNvPr id="73" name="Vrije vorm: vorm 72">
              <a:extLst>
                <a:ext uri="{FF2B5EF4-FFF2-40B4-BE49-F238E27FC236}">
                  <a16:creationId xmlns:a16="http://schemas.microsoft.com/office/drawing/2014/main" id="{473FBB6F-4BF6-41EE-8D7B-2B0877EF22F9}"/>
                </a:ext>
              </a:extLst>
            </p:cNvPr>
            <p:cNvSpPr/>
            <p:nvPr/>
          </p:nvSpPr>
          <p:spPr>
            <a:xfrm>
              <a:off x="1362361" y="1050103"/>
              <a:ext cx="170263" cy="98238"/>
            </a:xfrm>
            <a:custGeom>
              <a:avLst/>
              <a:gdLst>
                <a:gd name="connsiteX0" fmla="*/ 170263 w 170263"/>
                <a:gd name="connsiteY0" fmla="*/ 49119 h 98238"/>
                <a:gd name="connsiteX1" fmla="*/ 85132 w 170263"/>
                <a:gd name="connsiteY1" fmla="*/ 98239 h 98238"/>
                <a:gd name="connsiteX2" fmla="*/ 0 w 170263"/>
                <a:gd name="connsiteY2" fmla="*/ 49119 h 98238"/>
                <a:gd name="connsiteX3" fmla="*/ 85132 w 170263"/>
                <a:gd name="connsiteY3" fmla="*/ 0 h 98238"/>
                <a:gd name="connsiteX4" fmla="*/ 170263 w 170263"/>
                <a:gd name="connsiteY4" fmla="*/ 49119 h 9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263" h="98238">
                  <a:moveTo>
                    <a:pt x="170263" y="49119"/>
                  </a:moveTo>
                  <a:lnTo>
                    <a:pt x="85132" y="98239"/>
                  </a:lnTo>
                  <a:lnTo>
                    <a:pt x="0" y="49119"/>
                  </a:lnTo>
                  <a:lnTo>
                    <a:pt x="85132" y="0"/>
                  </a:lnTo>
                  <a:lnTo>
                    <a:pt x="170263" y="49119"/>
                  </a:lnTo>
                  <a:close/>
                </a:path>
              </a:pathLst>
            </a:custGeom>
            <a:solidFill>
              <a:srgbClr val="8FCCA9"/>
            </a:solidFill>
            <a:ln w="6246" cap="flat">
              <a:noFill/>
              <a:prstDash val="solid"/>
              <a:miter/>
            </a:ln>
          </p:spPr>
          <p:txBody>
            <a:bodyPr rtlCol="0" anchor="ctr"/>
            <a:lstStyle/>
            <a:p>
              <a:endParaRPr lang="nl-NL"/>
            </a:p>
          </p:txBody>
        </p:sp>
        <p:sp>
          <p:nvSpPr>
            <p:cNvPr id="74" name="Vrije vorm: vorm 73">
              <a:extLst>
                <a:ext uri="{FF2B5EF4-FFF2-40B4-BE49-F238E27FC236}">
                  <a16:creationId xmlns:a16="http://schemas.microsoft.com/office/drawing/2014/main" id="{FBD33B14-5FD7-4DA7-B28F-60455618140B}"/>
                </a:ext>
              </a:extLst>
            </p:cNvPr>
            <p:cNvSpPr/>
            <p:nvPr/>
          </p:nvSpPr>
          <p:spPr>
            <a:xfrm>
              <a:off x="1447492" y="1148342"/>
              <a:ext cx="85131" cy="98237"/>
            </a:xfrm>
            <a:custGeom>
              <a:avLst/>
              <a:gdLst>
                <a:gd name="connsiteX0" fmla="*/ 85132 w 85131"/>
                <a:gd name="connsiteY0" fmla="*/ 49119 h 98237"/>
                <a:gd name="connsiteX1" fmla="*/ 0 w 85131"/>
                <a:gd name="connsiteY1" fmla="*/ 98238 h 98237"/>
                <a:gd name="connsiteX2" fmla="*/ 0 w 85131"/>
                <a:gd name="connsiteY2" fmla="*/ 0 h 98237"/>
                <a:gd name="connsiteX3" fmla="*/ 85132 w 85131"/>
                <a:gd name="connsiteY3" fmla="*/ 49119 h 98237"/>
              </a:gdLst>
              <a:ahLst/>
              <a:cxnLst>
                <a:cxn ang="0">
                  <a:pos x="connsiteX0" y="connsiteY0"/>
                </a:cxn>
                <a:cxn ang="0">
                  <a:pos x="connsiteX1" y="connsiteY1"/>
                </a:cxn>
                <a:cxn ang="0">
                  <a:pos x="connsiteX2" y="connsiteY2"/>
                </a:cxn>
                <a:cxn ang="0">
                  <a:pos x="connsiteX3" y="connsiteY3"/>
                </a:cxn>
              </a:cxnLst>
              <a:rect l="l" t="t" r="r" b="b"/>
              <a:pathLst>
                <a:path w="85131" h="98237">
                  <a:moveTo>
                    <a:pt x="85132" y="49119"/>
                  </a:moveTo>
                  <a:lnTo>
                    <a:pt x="0" y="98238"/>
                  </a:lnTo>
                  <a:lnTo>
                    <a:pt x="0" y="0"/>
                  </a:lnTo>
                  <a:lnTo>
                    <a:pt x="85132" y="49119"/>
                  </a:lnTo>
                  <a:close/>
                </a:path>
              </a:pathLst>
            </a:custGeom>
            <a:solidFill>
              <a:srgbClr val="4CA87C"/>
            </a:solidFill>
            <a:ln w="6246" cap="flat">
              <a:noFill/>
              <a:prstDash val="solid"/>
              <a:miter/>
            </a:ln>
          </p:spPr>
          <p:txBody>
            <a:bodyPr rtlCol="0" anchor="ctr"/>
            <a:lstStyle/>
            <a:p>
              <a:endParaRPr lang="nl-NL"/>
            </a:p>
          </p:txBody>
        </p:sp>
        <p:sp>
          <p:nvSpPr>
            <p:cNvPr id="75" name="Vrije vorm: vorm 74">
              <a:extLst>
                <a:ext uri="{FF2B5EF4-FFF2-40B4-BE49-F238E27FC236}">
                  <a16:creationId xmlns:a16="http://schemas.microsoft.com/office/drawing/2014/main" id="{A5281B2D-73F6-40C0-B20F-E44233D5C401}"/>
                </a:ext>
              </a:extLst>
            </p:cNvPr>
            <p:cNvSpPr/>
            <p:nvPr/>
          </p:nvSpPr>
          <p:spPr>
            <a:xfrm>
              <a:off x="1447492" y="1246580"/>
              <a:ext cx="85131" cy="98238"/>
            </a:xfrm>
            <a:custGeom>
              <a:avLst/>
              <a:gdLst>
                <a:gd name="connsiteX0" fmla="*/ 85132 w 85131"/>
                <a:gd name="connsiteY0" fmla="*/ 49119 h 98238"/>
                <a:gd name="connsiteX1" fmla="*/ 0 w 85131"/>
                <a:gd name="connsiteY1" fmla="*/ 98239 h 98238"/>
                <a:gd name="connsiteX2" fmla="*/ 0 w 85131"/>
                <a:gd name="connsiteY2" fmla="*/ 0 h 98238"/>
                <a:gd name="connsiteX3" fmla="*/ 85132 w 85131"/>
                <a:gd name="connsiteY3" fmla="*/ 49119 h 98238"/>
              </a:gdLst>
              <a:ahLst/>
              <a:cxnLst>
                <a:cxn ang="0">
                  <a:pos x="connsiteX0" y="connsiteY0"/>
                </a:cxn>
                <a:cxn ang="0">
                  <a:pos x="connsiteX1" y="connsiteY1"/>
                </a:cxn>
                <a:cxn ang="0">
                  <a:pos x="connsiteX2" y="connsiteY2"/>
                </a:cxn>
                <a:cxn ang="0">
                  <a:pos x="connsiteX3" y="connsiteY3"/>
                </a:cxn>
              </a:cxnLst>
              <a:rect l="l" t="t" r="r" b="b"/>
              <a:pathLst>
                <a:path w="85131" h="98238">
                  <a:moveTo>
                    <a:pt x="85132" y="49119"/>
                  </a:moveTo>
                  <a:lnTo>
                    <a:pt x="0" y="98239"/>
                  </a:lnTo>
                  <a:lnTo>
                    <a:pt x="0" y="0"/>
                  </a:lnTo>
                  <a:lnTo>
                    <a:pt x="85132" y="49119"/>
                  </a:lnTo>
                  <a:close/>
                </a:path>
              </a:pathLst>
            </a:custGeom>
            <a:solidFill>
              <a:srgbClr val="2D644C"/>
            </a:solidFill>
            <a:ln w="6246" cap="flat">
              <a:noFill/>
              <a:prstDash val="solid"/>
              <a:miter/>
            </a:ln>
          </p:spPr>
          <p:txBody>
            <a:bodyPr rtlCol="0" anchor="ctr"/>
            <a:lstStyle/>
            <a:p>
              <a:endParaRPr lang="nl-NL"/>
            </a:p>
          </p:txBody>
        </p:sp>
        <p:sp>
          <p:nvSpPr>
            <p:cNvPr id="76" name="Vrije vorm: vorm 75">
              <a:extLst>
                <a:ext uri="{FF2B5EF4-FFF2-40B4-BE49-F238E27FC236}">
                  <a16:creationId xmlns:a16="http://schemas.microsoft.com/office/drawing/2014/main" id="{4BCCD711-0571-4A0F-8377-9834A43CBA17}"/>
                </a:ext>
              </a:extLst>
            </p:cNvPr>
            <p:cNvSpPr/>
            <p:nvPr/>
          </p:nvSpPr>
          <p:spPr>
            <a:xfrm>
              <a:off x="1362361" y="1246580"/>
              <a:ext cx="85131" cy="98238"/>
            </a:xfrm>
            <a:custGeom>
              <a:avLst/>
              <a:gdLst>
                <a:gd name="connsiteX0" fmla="*/ 85132 w 85131"/>
                <a:gd name="connsiteY0" fmla="*/ 0 h 98238"/>
                <a:gd name="connsiteX1" fmla="*/ 85132 w 85131"/>
                <a:gd name="connsiteY1" fmla="*/ 98239 h 98238"/>
                <a:gd name="connsiteX2" fmla="*/ 0 w 85131"/>
                <a:gd name="connsiteY2" fmla="*/ 49119 h 98238"/>
                <a:gd name="connsiteX3" fmla="*/ 85132 w 85131"/>
                <a:gd name="connsiteY3" fmla="*/ 0 h 98238"/>
              </a:gdLst>
              <a:ahLst/>
              <a:cxnLst>
                <a:cxn ang="0">
                  <a:pos x="connsiteX0" y="connsiteY0"/>
                </a:cxn>
                <a:cxn ang="0">
                  <a:pos x="connsiteX1" y="connsiteY1"/>
                </a:cxn>
                <a:cxn ang="0">
                  <a:pos x="connsiteX2" y="connsiteY2"/>
                </a:cxn>
                <a:cxn ang="0">
                  <a:pos x="connsiteX3" y="connsiteY3"/>
                </a:cxn>
              </a:cxnLst>
              <a:rect l="l" t="t" r="r" b="b"/>
              <a:pathLst>
                <a:path w="85131" h="98238">
                  <a:moveTo>
                    <a:pt x="85132" y="0"/>
                  </a:moveTo>
                  <a:lnTo>
                    <a:pt x="85132" y="98239"/>
                  </a:lnTo>
                  <a:lnTo>
                    <a:pt x="0" y="49119"/>
                  </a:lnTo>
                  <a:lnTo>
                    <a:pt x="85132" y="0"/>
                  </a:lnTo>
                  <a:close/>
                </a:path>
              </a:pathLst>
            </a:custGeom>
            <a:solidFill>
              <a:srgbClr val="2D644C"/>
            </a:solidFill>
            <a:ln w="6246" cap="flat">
              <a:noFill/>
              <a:prstDash val="solid"/>
              <a:miter/>
            </a:ln>
          </p:spPr>
          <p:txBody>
            <a:bodyPr rtlCol="0" anchor="ctr"/>
            <a:lstStyle/>
            <a:p>
              <a:endParaRPr lang="nl-NL"/>
            </a:p>
          </p:txBody>
        </p:sp>
        <p:sp>
          <p:nvSpPr>
            <p:cNvPr id="77" name="Vrije vorm: vorm 76">
              <a:extLst>
                <a:ext uri="{FF2B5EF4-FFF2-40B4-BE49-F238E27FC236}">
                  <a16:creationId xmlns:a16="http://schemas.microsoft.com/office/drawing/2014/main" id="{9AB61692-DC2C-42A3-ACE8-36FF69719882}"/>
                </a:ext>
              </a:extLst>
            </p:cNvPr>
            <p:cNvSpPr/>
            <p:nvPr/>
          </p:nvSpPr>
          <p:spPr>
            <a:xfrm>
              <a:off x="1362361" y="1148342"/>
              <a:ext cx="85131" cy="98237"/>
            </a:xfrm>
            <a:custGeom>
              <a:avLst/>
              <a:gdLst>
                <a:gd name="connsiteX0" fmla="*/ 85132 w 85131"/>
                <a:gd name="connsiteY0" fmla="*/ 0 h 98237"/>
                <a:gd name="connsiteX1" fmla="*/ 85132 w 85131"/>
                <a:gd name="connsiteY1" fmla="*/ 98238 h 98237"/>
                <a:gd name="connsiteX2" fmla="*/ 0 w 85131"/>
                <a:gd name="connsiteY2" fmla="*/ 49119 h 98237"/>
                <a:gd name="connsiteX3" fmla="*/ 85132 w 85131"/>
                <a:gd name="connsiteY3" fmla="*/ 0 h 98237"/>
              </a:gdLst>
              <a:ahLst/>
              <a:cxnLst>
                <a:cxn ang="0">
                  <a:pos x="connsiteX0" y="connsiteY0"/>
                </a:cxn>
                <a:cxn ang="0">
                  <a:pos x="connsiteX1" y="connsiteY1"/>
                </a:cxn>
                <a:cxn ang="0">
                  <a:pos x="connsiteX2" y="connsiteY2"/>
                </a:cxn>
                <a:cxn ang="0">
                  <a:pos x="connsiteX3" y="connsiteY3"/>
                </a:cxn>
              </a:cxnLst>
              <a:rect l="l" t="t" r="r" b="b"/>
              <a:pathLst>
                <a:path w="85131" h="98237">
                  <a:moveTo>
                    <a:pt x="85132" y="0"/>
                  </a:moveTo>
                  <a:lnTo>
                    <a:pt x="85132" y="98238"/>
                  </a:lnTo>
                  <a:lnTo>
                    <a:pt x="0" y="49119"/>
                  </a:lnTo>
                  <a:lnTo>
                    <a:pt x="85132" y="0"/>
                  </a:lnTo>
                  <a:close/>
                </a:path>
              </a:pathLst>
            </a:custGeom>
            <a:solidFill>
              <a:srgbClr val="4CA87C"/>
            </a:solidFill>
            <a:ln w="6246" cap="flat">
              <a:noFill/>
              <a:prstDash val="solid"/>
              <a:miter/>
            </a:ln>
          </p:spPr>
          <p:txBody>
            <a:bodyPr rtlCol="0" anchor="ctr"/>
            <a:lstStyle/>
            <a:p>
              <a:endParaRPr lang="nl-NL"/>
            </a:p>
          </p:txBody>
        </p:sp>
        <p:sp>
          <p:nvSpPr>
            <p:cNvPr id="78" name="Vrije vorm: vorm 77">
              <a:extLst>
                <a:ext uri="{FF2B5EF4-FFF2-40B4-BE49-F238E27FC236}">
                  <a16:creationId xmlns:a16="http://schemas.microsoft.com/office/drawing/2014/main" id="{13EFF1F7-6704-4CE5-BF28-881804597E29}"/>
                </a:ext>
              </a:extLst>
            </p:cNvPr>
            <p:cNvSpPr/>
            <p:nvPr/>
          </p:nvSpPr>
          <p:spPr>
            <a:xfrm>
              <a:off x="1362361" y="853626"/>
              <a:ext cx="85131" cy="98238"/>
            </a:xfrm>
            <a:custGeom>
              <a:avLst/>
              <a:gdLst>
                <a:gd name="connsiteX0" fmla="*/ 85132 w 85131"/>
                <a:gd name="connsiteY0" fmla="*/ 0 h 98238"/>
                <a:gd name="connsiteX1" fmla="*/ 85132 w 85131"/>
                <a:gd name="connsiteY1" fmla="*/ 98239 h 98238"/>
                <a:gd name="connsiteX2" fmla="*/ 0 w 85131"/>
                <a:gd name="connsiteY2" fmla="*/ 49120 h 98238"/>
                <a:gd name="connsiteX3" fmla="*/ 85132 w 85131"/>
                <a:gd name="connsiteY3" fmla="*/ 0 h 98238"/>
              </a:gdLst>
              <a:ahLst/>
              <a:cxnLst>
                <a:cxn ang="0">
                  <a:pos x="connsiteX0" y="connsiteY0"/>
                </a:cxn>
                <a:cxn ang="0">
                  <a:pos x="connsiteX1" y="connsiteY1"/>
                </a:cxn>
                <a:cxn ang="0">
                  <a:pos x="connsiteX2" y="connsiteY2"/>
                </a:cxn>
                <a:cxn ang="0">
                  <a:pos x="connsiteX3" y="connsiteY3"/>
                </a:cxn>
              </a:cxnLst>
              <a:rect l="l" t="t" r="r" b="b"/>
              <a:pathLst>
                <a:path w="85131" h="98238">
                  <a:moveTo>
                    <a:pt x="85132" y="0"/>
                  </a:moveTo>
                  <a:lnTo>
                    <a:pt x="85132" y="98239"/>
                  </a:lnTo>
                  <a:lnTo>
                    <a:pt x="0" y="49120"/>
                  </a:lnTo>
                  <a:lnTo>
                    <a:pt x="85132" y="0"/>
                  </a:lnTo>
                  <a:close/>
                </a:path>
              </a:pathLst>
            </a:custGeom>
            <a:solidFill>
              <a:srgbClr val="4CA87C"/>
            </a:solidFill>
            <a:ln w="6246" cap="flat">
              <a:noFill/>
              <a:prstDash val="solid"/>
              <a:miter/>
            </a:ln>
          </p:spPr>
          <p:txBody>
            <a:bodyPr rtlCol="0" anchor="ctr"/>
            <a:lstStyle/>
            <a:p>
              <a:endParaRPr lang="nl-NL"/>
            </a:p>
          </p:txBody>
        </p:sp>
        <p:sp>
          <p:nvSpPr>
            <p:cNvPr id="79" name="Vrije vorm: vorm 78">
              <a:extLst>
                <a:ext uri="{FF2B5EF4-FFF2-40B4-BE49-F238E27FC236}">
                  <a16:creationId xmlns:a16="http://schemas.microsoft.com/office/drawing/2014/main" id="{30F18953-9A63-4250-BEE5-4368D60E7F1B}"/>
                </a:ext>
              </a:extLst>
            </p:cNvPr>
            <p:cNvSpPr/>
            <p:nvPr/>
          </p:nvSpPr>
          <p:spPr>
            <a:xfrm>
              <a:off x="1362361" y="755388"/>
              <a:ext cx="85131" cy="98237"/>
            </a:xfrm>
            <a:custGeom>
              <a:avLst/>
              <a:gdLst>
                <a:gd name="connsiteX0" fmla="*/ 85132 w 85131"/>
                <a:gd name="connsiteY0" fmla="*/ 0 h 98237"/>
                <a:gd name="connsiteX1" fmla="*/ 85132 w 85131"/>
                <a:gd name="connsiteY1" fmla="*/ 98238 h 98237"/>
                <a:gd name="connsiteX2" fmla="*/ 0 w 85131"/>
                <a:gd name="connsiteY2" fmla="*/ 49119 h 98237"/>
                <a:gd name="connsiteX3" fmla="*/ 85132 w 85131"/>
                <a:gd name="connsiteY3" fmla="*/ 0 h 98237"/>
              </a:gdLst>
              <a:ahLst/>
              <a:cxnLst>
                <a:cxn ang="0">
                  <a:pos x="connsiteX0" y="connsiteY0"/>
                </a:cxn>
                <a:cxn ang="0">
                  <a:pos x="connsiteX1" y="connsiteY1"/>
                </a:cxn>
                <a:cxn ang="0">
                  <a:pos x="connsiteX2" y="connsiteY2"/>
                </a:cxn>
                <a:cxn ang="0">
                  <a:pos x="connsiteX3" y="connsiteY3"/>
                </a:cxn>
              </a:cxnLst>
              <a:rect l="l" t="t" r="r" b="b"/>
              <a:pathLst>
                <a:path w="85131" h="98237">
                  <a:moveTo>
                    <a:pt x="85132" y="0"/>
                  </a:moveTo>
                  <a:lnTo>
                    <a:pt x="85132" y="98238"/>
                  </a:lnTo>
                  <a:lnTo>
                    <a:pt x="0" y="49119"/>
                  </a:lnTo>
                  <a:lnTo>
                    <a:pt x="85132" y="0"/>
                  </a:lnTo>
                  <a:close/>
                </a:path>
              </a:pathLst>
            </a:custGeom>
            <a:solidFill>
              <a:srgbClr val="15679A"/>
            </a:solidFill>
            <a:ln w="6246" cap="flat">
              <a:noFill/>
              <a:prstDash val="solid"/>
              <a:miter/>
            </a:ln>
          </p:spPr>
          <p:txBody>
            <a:bodyPr rtlCol="0" anchor="ctr"/>
            <a:lstStyle/>
            <a:p>
              <a:endParaRPr lang="nl-NL"/>
            </a:p>
          </p:txBody>
        </p:sp>
        <p:sp>
          <p:nvSpPr>
            <p:cNvPr id="80" name="Vrije vorm: vorm 79">
              <a:extLst>
                <a:ext uri="{FF2B5EF4-FFF2-40B4-BE49-F238E27FC236}">
                  <a16:creationId xmlns:a16="http://schemas.microsoft.com/office/drawing/2014/main" id="{AC86AEA0-9FC5-4218-BD0E-1DA88EE84B4F}"/>
                </a:ext>
              </a:extLst>
            </p:cNvPr>
            <p:cNvSpPr/>
            <p:nvPr/>
          </p:nvSpPr>
          <p:spPr>
            <a:xfrm>
              <a:off x="1362361" y="804507"/>
              <a:ext cx="85131" cy="98238"/>
            </a:xfrm>
            <a:custGeom>
              <a:avLst/>
              <a:gdLst>
                <a:gd name="connsiteX0" fmla="*/ 85132 w 85131"/>
                <a:gd name="connsiteY0" fmla="*/ 49119 h 98238"/>
                <a:gd name="connsiteX1" fmla="*/ 0 w 85131"/>
                <a:gd name="connsiteY1" fmla="*/ 98239 h 98238"/>
                <a:gd name="connsiteX2" fmla="*/ 0 w 85131"/>
                <a:gd name="connsiteY2" fmla="*/ 0 h 98238"/>
                <a:gd name="connsiteX3" fmla="*/ 85132 w 85131"/>
                <a:gd name="connsiteY3" fmla="*/ 49119 h 98238"/>
              </a:gdLst>
              <a:ahLst/>
              <a:cxnLst>
                <a:cxn ang="0">
                  <a:pos x="connsiteX0" y="connsiteY0"/>
                </a:cxn>
                <a:cxn ang="0">
                  <a:pos x="connsiteX1" y="connsiteY1"/>
                </a:cxn>
                <a:cxn ang="0">
                  <a:pos x="connsiteX2" y="connsiteY2"/>
                </a:cxn>
                <a:cxn ang="0">
                  <a:pos x="connsiteX3" y="connsiteY3"/>
                </a:cxn>
              </a:cxnLst>
              <a:rect l="l" t="t" r="r" b="b"/>
              <a:pathLst>
                <a:path w="85131" h="98238">
                  <a:moveTo>
                    <a:pt x="85132" y="49119"/>
                  </a:moveTo>
                  <a:lnTo>
                    <a:pt x="0" y="98239"/>
                  </a:lnTo>
                  <a:lnTo>
                    <a:pt x="0" y="0"/>
                  </a:lnTo>
                  <a:lnTo>
                    <a:pt x="85132" y="49119"/>
                  </a:lnTo>
                  <a:close/>
                </a:path>
              </a:pathLst>
            </a:custGeom>
            <a:solidFill>
              <a:srgbClr val="4CA87C"/>
            </a:solidFill>
            <a:ln w="6246" cap="flat">
              <a:noFill/>
              <a:prstDash val="solid"/>
              <a:miter/>
            </a:ln>
          </p:spPr>
          <p:txBody>
            <a:bodyPr rtlCol="0" anchor="ctr"/>
            <a:lstStyle/>
            <a:p>
              <a:endParaRPr lang="nl-NL"/>
            </a:p>
          </p:txBody>
        </p:sp>
        <p:sp>
          <p:nvSpPr>
            <p:cNvPr id="81" name="Vrije vorm: vorm 80">
              <a:extLst>
                <a:ext uri="{FF2B5EF4-FFF2-40B4-BE49-F238E27FC236}">
                  <a16:creationId xmlns:a16="http://schemas.microsoft.com/office/drawing/2014/main" id="{D01CB3AF-2453-4DEC-8DA5-0368539216D4}"/>
                </a:ext>
              </a:extLst>
            </p:cNvPr>
            <p:cNvSpPr/>
            <p:nvPr/>
          </p:nvSpPr>
          <p:spPr>
            <a:xfrm>
              <a:off x="1362361" y="902746"/>
              <a:ext cx="85131" cy="98237"/>
            </a:xfrm>
            <a:custGeom>
              <a:avLst/>
              <a:gdLst>
                <a:gd name="connsiteX0" fmla="*/ 85132 w 85131"/>
                <a:gd name="connsiteY0" fmla="*/ 49119 h 98237"/>
                <a:gd name="connsiteX1" fmla="*/ 0 w 85131"/>
                <a:gd name="connsiteY1" fmla="*/ 98238 h 98237"/>
                <a:gd name="connsiteX2" fmla="*/ 0 w 85131"/>
                <a:gd name="connsiteY2" fmla="*/ 0 h 98237"/>
                <a:gd name="connsiteX3" fmla="*/ 85132 w 85131"/>
                <a:gd name="connsiteY3" fmla="*/ 49119 h 98237"/>
              </a:gdLst>
              <a:ahLst/>
              <a:cxnLst>
                <a:cxn ang="0">
                  <a:pos x="connsiteX0" y="connsiteY0"/>
                </a:cxn>
                <a:cxn ang="0">
                  <a:pos x="connsiteX1" y="connsiteY1"/>
                </a:cxn>
                <a:cxn ang="0">
                  <a:pos x="connsiteX2" y="connsiteY2"/>
                </a:cxn>
                <a:cxn ang="0">
                  <a:pos x="connsiteX3" y="connsiteY3"/>
                </a:cxn>
              </a:cxnLst>
              <a:rect l="l" t="t" r="r" b="b"/>
              <a:pathLst>
                <a:path w="85131" h="98237">
                  <a:moveTo>
                    <a:pt x="85132" y="49119"/>
                  </a:moveTo>
                  <a:lnTo>
                    <a:pt x="0" y="98238"/>
                  </a:lnTo>
                  <a:lnTo>
                    <a:pt x="0" y="0"/>
                  </a:lnTo>
                  <a:lnTo>
                    <a:pt x="85132" y="49119"/>
                  </a:lnTo>
                  <a:close/>
                </a:path>
              </a:pathLst>
            </a:custGeom>
            <a:solidFill>
              <a:srgbClr val="448AD8"/>
            </a:solidFill>
            <a:ln w="6246" cap="flat">
              <a:noFill/>
              <a:prstDash val="solid"/>
              <a:miter/>
            </a:ln>
          </p:spPr>
          <p:txBody>
            <a:bodyPr rtlCol="0" anchor="ctr"/>
            <a:lstStyle/>
            <a:p>
              <a:endParaRPr lang="nl-NL"/>
            </a:p>
          </p:txBody>
        </p:sp>
        <p:sp>
          <p:nvSpPr>
            <p:cNvPr id="82" name="Vrije vorm: vorm 81">
              <a:extLst>
                <a:ext uri="{FF2B5EF4-FFF2-40B4-BE49-F238E27FC236}">
                  <a16:creationId xmlns:a16="http://schemas.microsoft.com/office/drawing/2014/main" id="{B3025B4B-B9CD-468B-986E-2AD737ACB081}"/>
                </a:ext>
              </a:extLst>
            </p:cNvPr>
            <p:cNvSpPr/>
            <p:nvPr/>
          </p:nvSpPr>
          <p:spPr>
            <a:xfrm>
              <a:off x="1362361" y="1000984"/>
              <a:ext cx="85131" cy="98237"/>
            </a:xfrm>
            <a:custGeom>
              <a:avLst/>
              <a:gdLst>
                <a:gd name="connsiteX0" fmla="*/ 85132 w 85131"/>
                <a:gd name="connsiteY0" fmla="*/ 49119 h 98237"/>
                <a:gd name="connsiteX1" fmla="*/ 0 w 85131"/>
                <a:gd name="connsiteY1" fmla="*/ 98238 h 98237"/>
                <a:gd name="connsiteX2" fmla="*/ 0 w 85131"/>
                <a:gd name="connsiteY2" fmla="*/ 0 h 98237"/>
                <a:gd name="connsiteX3" fmla="*/ 85132 w 85131"/>
                <a:gd name="connsiteY3" fmla="*/ 49119 h 98237"/>
              </a:gdLst>
              <a:ahLst/>
              <a:cxnLst>
                <a:cxn ang="0">
                  <a:pos x="connsiteX0" y="connsiteY0"/>
                </a:cxn>
                <a:cxn ang="0">
                  <a:pos x="connsiteX1" y="connsiteY1"/>
                </a:cxn>
                <a:cxn ang="0">
                  <a:pos x="connsiteX2" y="connsiteY2"/>
                </a:cxn>
                <a:cxn ang="0">
                  <a:pos x="connsiteX3" y="connsiteY3"/>
                </a:cxn>
              </a:cxnLst>
              <a:rect l="l" t="t" r="r" b="b"/>
              <a:pathLst>
                <a:path w="85131" h="98237">
                  <a:moveTo>
                    <a:pt x="85132" y="49119"/>
                  </a:moveTo>
                  <a:lnTo>
                    <a:pt x="0" y="98238"/>
                  </a:lnTo>
                  <a:lnTo>
                    <a:pt x="0" y="0"/>
                  </a:lnTo>
                  <a:lnTo>
                    <a:pt x="85132" y="49119"/>
                  </a:lnTo>
                  <a:close/>
                </a:path>
              </a:pathLst>
            </a:custGeom>
            <a:solidFill>
              <a:srgbClr val="4CA87C"/>
            </a:solidFill>
            <a:ln w="6246" cap="flat">
              <a:noFill/>
              <a:prstDash val="solid"/>
              <a:miter/>
            </a:ln>
          </p:spPr>
          <p:txBody>
            <a:bodyPr rtlCol="0" anchor="ctr"/>
            <a:lstStyle/>
            <a:p>
              <a:endParaRPr lang="nl-NL"/>
            </a:p>
          </p:txBody>
        </p:sp>
        <p:sp>
          <p:nvSpPr>
            <p:cNvPr id="83" name="Vrije vorm: vorm 82">
              <a:extLst>
                <a:ext uri="{FF2B5EF4-FFF2-40B4-BE49-F238E27FC236}">
                  <a16:creationId xmlns:a16="http://schemas.microsoft.com/office/drawing/2014/main" id="{2D9DC61E-CF5B-4C78-88F1-BB1AE675FA9C}"/>
                </a:ext>
              </a:extLst>
            </p:cNvPr>
            <p:cNvSpPr/>
            <p:nvPr/>
          </p:nvSpPr>
          <p:spPr>
            <a:xfrm>
              <a:off x="1362361" y="1099222"/>
              <a:ext cx="85131" cy="98238"/>
            </a:xfrm>
            <a:custGeom>
              <a:avLst/>
              <a:gdLst>
                <a:gd name="connsiteX0" fmla="*/ 85132 w 85131"/>
                <a:gd name="connsiteY0" fmla="*/ 49120 h 98238"/>
                <a:gd name="connsiteX1" fmla="*/ 0 w 85131"/>
                <a:gd name="connsiteY1" fmla="*/ 98239 h 98238"/>
                <a:gd name="connsiteX2" fmla="*/ 0 w 85131"/>
                <a:gd name="connsiteY2" fmla="*/ 0 h 98238"/>
                <a:gd name="connsiteX3" fmla="*/ 85132 w 85131"/>
                <a:gd name="connsiteY3" fmla="*/ 49120 h 98238"/>
              </a:gdLst>
              <a:ahLst/>
              <a:cxnLst>
                <a:cxn ang="0">
                  <a:pos x="connsiteX0" y="connsiteY0"/>
                </a:cxn>
                <a:cxn ang="0">
                  <a:pos x="connsiteX1" y="connsiteY1"/>
                </a:cxn>
                <a:cxn ang="0">
                  <a:pos x="connsiteX2" y="connsiteY2"/>
                </a:cxn>
                <a:cxn ang="0">
                  <a:pos x="connsiteX3" y="connsiteY3"/>
                </a:cxn>
              </a:cxnLst>
              <a:rect l="l" t="t" r="r" b="b"/>
              <a:pathLst>
                <a:path w="85131" h="98238">
                  <a:moveTo>
                    <a:pt x="85132" y="49120"/>
                  </a:moveTo>
                  <a:lnTo>
                    <a:pt x="0" y="98239"/>
                  </a:lnTo>
                  <a:lnTo>
                    <a:pt x="0" y="0"/>
                  </a:lnTo>
                  <a:lnTo>
                    <a:pt x="85132" y="49120"/>
                  </a:lnTo>
                  <a:close/>
                </a:path>
              </a:pathLst>
            </a:custGeom>
            <a:solidFill>
              <a:srgbClr val="4CA87C"/>
            </a:solidFill>
            <a:ln w="6246" cap="flat">
              <a:noFill/>
              <a:prstDash val="solid"/>
              <a:miter/>
            </a:ln>
          </p:spPr>
          <p:txBody>
            <a:bodyPr rtlCol="0" anchor="ctr"/>
            <a:lstStyle/>
            <a:p>
              <a:endParaRPr lang="nl-NL"/>
            </a:p>
          </p:txBody>
        </p:sp>
        <p:sp>
          <p:nvSpPr>
            <p:cNvPr id="84" name="Vrije vorm: vorm 83">
              <a:extLst>
                <a:ext uri="{FF2B5EF4-FFF2-40B4-BE49-F238E27FC236}">
                  <a16:creationId xmlns:a16="http://schemas.microsoft.com/office/drawing/2014/main" id="{44E64335-4875-49F7-AEEA-6C117793958A}"/>
                </a:ext>
              </a:extLst>
            </p:cNvPr>
            <p:cNvSpPr/>
            <p:nvPr/>
          </p:nvSpPr>
          <p:spPr>
            <a:xfrm>
              <a:off x="1362361" y="1197461"/>
              <a:ext cx="85131" cy="98237"/>
            </a:xfrm>
            <a:custGeom>
              <a:avLst/>
              <a:gdLst>
                <a:gd name="connsiteX0" fmla="*/ 85132 w 85131"/>
                <a:gd name="connsiteY0" fmla="*/ 49119 h 98237"/>
                <a:gd name="connsiteX1" fmla="*/ 0 w 85131"/>
                <a:gd name="connsiteY1" fmla="*/ 98238 h 98237"/>
                <a:gd name="connsiteX2" fmla="*/ 0 w 85131"/>
                <a:gd name="connsiteY2" fmla="*/ 0 h 98237"/>
                <a:gd name="connsiteX3" fmla="*/ 85132 w 85131"/>
                <a:gd name="connsiteY3" fmla="*/ 49119 h 98237"/>
              </a:gdLst>
              <a:ahLst/>
              <a:cxnLst>
                <a:cxn ang="0">
                  <a:pos x="connsiteX0" y="connsiteY0"/>
                </a:cxn>
                <a:cxn ang="0">
                  <a:pos x="connsiteX1" y="connsiteY1"/>
                </a:cxn>
                <a:cxn ang="0">
                  <a:pos x="connsiteX2" y="connsiteY2"/>
                </a:cxn>
                <a:cxn ang="0">
                  <a:pos x="connsiteX3" y="connsiteY3"/>
                </a:cxn>
              </a:cxnLst>
              <a:rect l="l" t="t" r="r" b="b"/>
              <a:pathLst>
                <a:path w="85131" h="98237">
                  <a:moveTo>
                    <a:pt x="85132" y="49119"/>
                  </a:moveTo>
                  <a:lnTo>
                    <a:pt x="0" y="98238"/>
                  </a:lnTo>
                  <a:lnTo>
                    <a:pt x="0" y="0"/>
                  </a:lnTo>
                  <a:lnTo>
                    <a:pt x="85132" y="49119"/>
                  </a:lnTo>
                  <a:close/>
                </a:path>
              </a:pathLst>
            </a:custGeom>
            <a:solidFill>
              <a:srgbClr val="2D644C"/>
            </a:solidFill>
            <a:ln w="6246" cap="flat">
              <a:noFill/>
              <a:prstDash val="solid"/>
              <a:miter/>
            </a:ln>
          </p:spPr>
          <p:txBody>
            <a:bodyPr rtlCol="0" anchor="ctr"/>
            <a:lstStyle/>
            <a:p>
              <a:endParaRPr lang="nl-NL"/>
            </a:p>
          </p:txBody>
        </p:sp>
        <p:sp>
          <p:nvSpPr>
            <p:cNvPr id="85" name="Vrije vorm: vorm 84">
              <a:extLst>
                <a:ext uri="{FF2B5EF4-FFF2-40B4-BE49-F238E27FC236}">
                  <a16:creationId xmlns:a16="http://schemas.microsoft.com/office/drawing/2014/main" id="{92797541-619C-4E59-B97A-CA85DFF5091F}"/>
                </a:ext>
              </a:extLst>
            </p:cNvPr>
            <p:cNvSpPr/>
            <p:nvPr/>
          </p:nvSpPr>
          <p:spPr>
            <a:xfrm>
              <a:off x="1277357" y="1197461"/>
              <a:ext cx="85004" cy="98237"/>
            </a:xfrm>
            <a:custGeom>
              <a:avLst/>
              <a:gdLst>
                <a:gd name="connsiteX0" fmla="*/ 85004 w 85004"/>
                <a:gd name="connsiteY0" fmla="*/ 0 h 98237"/>
                <a:gd name="connsiteX1" fmla="*/ 85004 w 85004"/>
                <a:gd name="connsiteY1" fmla="*/ 98238 h 98237"/>
                <a:gd name="connsiteX2" fmla="*/ 0 w 85004"/>
                <a:gd name="connsiteY2" fmla="*/ 49119 h 98237"/>
                <a:gd name="connsiteX3" fmla="*/ 85004 w 85004"/>
                <a:gd name="connsiteY3" fmla="*/ 0 h 98237"/>
              </a:gdLst>
              <a:ahLst/>
              <a:cxnLst>
                <a:cxn ang="0">
                  <a:pos x="connsiteX0" y="connsiteY0"/>
                </a:cxn>
                <a:cxn ang="0">
                  <a:pos x="connsiteX1" y="connsiteY1"/>
                </a:cxn>
                <a:cxn ang="0">
                  <a:pos x="connsiteX2" y="connsiteY2"/>
                </a:cxn>
                <a:cxn ang="0">
                  <a:pos x="connsiteX3" y="connsiteY3"/>
                </a:cxn>
              </a:cxnLst>
              <a:rect l="l" t="t" r="r" b="b"/>
              <a:pathLst>
                <a:path w="85004" h="98237">
                  <a:moveTo>
                    <a:pt x="85004" y="0"/>
                  </a:moveTo>
                  <a:lnTo>
                    <a:pt x="85004" y="98238"/>
                  </a:lnTo>
                  <a:lnTo>
                    <a:pt x="0" y="49119"/>
                  </a:lnTo>
                  <a:lnTo>
                    <a:pt x="85004" y="0"/>
                  </a:lnTo>
                  <a:close/>
                </a:path>
              </a:pathLst>
            </a:custGeom>
            <a:solidFill>
              <a:srgbClr val="15679A"/>
            </a:solidFill>
            <a:ln w="6246" cap="flat">
              <a:noFill/>
              <a:prstDash val="solid"/>
              <a:miter/>
            </a:ln>
          </p:spPr>
          <p:txBody>
            <a:bodyPr rtlCol="0" anchor="ctr"/>
            <a:lstStyle/>
            <a:p>
              <a:endParaRPr lang="nl-NL"/>
            </a:p>
          </p:txBody>
        </p:sp>
        <p:sp>
          <p:nvSpPr>
            <p:cNvPr id="86" name="Vrije vorm: vorm 85">
              <a:extLst>
                <a:ext uri="{FF2B5EF4-FFF2-40B4-BE49-F238E27FC236}">
                  <a16:creationId xmlns:a16="http://schemas.microsoft.com/office/drawing/2014/main" id="{44E66F60-34FD-4118-ABD6-142B9FD90A86}"/>
                </a:ext>
              </a:extLst>
            </p:cNvPr>
            <p:cNvSpPr/>
            <p:nvPr/>
          </p:nvSpPr>
          <p:spPr>
            <a:xfrm>
              <a:off x="1277357" y="1099222"/>
              <a:ext cx="85004" cy="98238"/>
            </a:xfrm>
            <a:custGeom>
              <a:avLst/>
              <a:gdLst>
                <a:gd name="connsiteX0" fmla="*/ 85004 w 85004"/>
                <a:gd name="connsiteY0" fmla="*/ 0 h 98238"/>
                <a:gd name="connsiteX1" fmla="*/ 85004 w 85004"/>
                <a:gd name="connsiteY1" fmla="*/ 98239 h 98238"/>
                <a:gd name="connsiteX2" fmla="*/ 0 w 85004"/>
                <a:gd name="connsiteY2" fmla="*/ 49120 h 98238"/>
                <a:gd name="connsiteX3" fmla="*/ 85004 w 85004"/>
                <a:gd name="connsiteY3" fmla="*/ 0 h 98238"/>
              </a:gdLst>
              <a:ahLst/>
              <a:cxnLst>
                <a:cxn ang="0">
                  <a:pos x="connsiteX0" y="connsiteY0"/>
                </a:cxn>
                <a:cxn ang="0">
                  <a:pos x="connsiteX1" y="connsiteY1"/>
                </a:cxn>
                <a:cxn ang="0">
                  <a:pos x="connsiteX2" y="connsiteY2"/>
                </a:cxn>
                <a:cxn ang="0">
                  <a:pos x="connsiteX3" y="connsiteY3"/>
                </a:cxn>
              </a:cxnLst>
              <a:rect l="l" t="t" r="r" b="b"/>
              <a:pathLst>
                <a:path w="85004" h="98238">
                  <a:moveTo>
                    <a:pt x="85004" y="0"/>
                  </a:moveTo>
                  <a:lnTo>
                    <a:pt x="85004" y="98239"/>
                  </a:lnTo>
                  <a:lnTo>
                    <a:pt x="0" y="49120"/>
                  </a:lnTo>
                  <a:lnTo>
                    <a:pt x="85004" y="0"/>
                  </a:lnTo>
                  <a:close/>
                </a:path>
              </a:pathLst>
            </a:custGeom>
            <a:solidFill>
              <a:srgbClr val="2D644C"/>
            </a:solidFill>
            <a:ln w="6246" cap="flat">
              <a:noFill/>
              <a:prstDash val="solid"/>
              <a:miter/>
            </a:ln>
          </p:spPr>
          <p:txBody>
            <a:bodyPr rtlCol="0" anchor="ctr"/>
            <a:lstStyle/>
            <a:p>
              <a:endParaRPr lang="nl-NL"/>
            </a:p>
          </p:txBody>
        </p:sp>
        <p:sp>
          <p:nvSpPr>
            <p:cNvPr id="87" name="Vrije vorm: vorm 86">
              <a:extLst>
                <a:ext uri="{FF2B5EF4-FFF2-40B4-BE49-F238E27FC236}">
                  <a16:creationId xmlns:a16="http://schemas.microsoft.com/office/drawing/2014/main" id="{DA2DCF25-8271-4B93-8EC0-DB3BAAFAC6C2}"/>
                </a:ext>
              </a:extLst>
            </p:cNvPr>
            <p:cNvSpPr/>
            <p:nvPr/>
          </p:nvSpPr>
          <p:spPr>
            <a:xfrm>
              <a:off x="1277357" y="1000984"/>
              <a:ext cx="85004" cy="98237"/>
            </a:xfrm>
            <a:custGeom>
              <a:avLst/>
              <a:gdLst>
                <a:gd name="connsiteX0" fmla="*/ 85004 w 85004"/>
                <a:gd name="connsiteY0" fmla="*/ 0 h 98237"/>
                <a:gd name="connsiteX1" fmla="*/ 85004 w 85004"/>
                <a:gd name="connsiteY1" fmla="*/ 98238 h 98237"/>
                <a:gd name="connsiteX2" fmla="*/ 0 w 85004"/>
                <a:gd name="connsiteY2" fmla="*/ 49119 h 98237"/>
                <a:gd name="connsiteX3" fmla="*/ 85004 w 85004"/>
                <a:gd name="connsiteY3" fmla="*/ 0 h 98237"/>
              </a:gdLst>
              <a:ahLst/>
              <a:cxnLst>
                <a:cxn ang="0">
                  <a:pos x="connsiteX0" y="connsiteY0"/>
                </a:cxn>
                <a:cxn ang="0">
                  <a:pos x="connsiteX1" y="connsiteY1"/>
                </a:cxn>
                <a:cxn ang="0">
                  <a:pos x="connsiteX2" y="connsiteY2"/>
                </a:cxn>
                <a:cxn ang="0">
                  <a:pos x="connsiteX3" y="connsiteY3"/>
                </a:cxn>
              </a:cxnLst>
              <a:rect l="l" t="t" r="r" b="b"/>
              <a:pathLst>
                <a:path w="85004" h="98237">
                  <a:moveTo>
                    <a:pt x="85004" y="0"/>
                  </a:moveTo>
                  <a:lnTo>
                    <a:pt x="85004" y="98238"/>
                  </a:lnTo>
                  <a:lnTo>
                    <a:pt x="0" y="49119"/>
                  </a:lnTo>
                  <a:lnTo>
                    <a:pt x="85004" y="0"/>
                  </a:lnTo>
                  <a:close/>
                </a:path>
              </a:pathLst>
            </a:custGeom>
            <a:solidFill>
              <a:srgbClr val="4CA87C"/>
            </a:solidFill>
            <a:ln w="6246" cap="flat">
              <a:noFill/>
              <a:prstDash val="solid"/>
              <a:miter/>
            </a:ln>
          </p:spPr>
          <p:txBody>
            <a:bodyPr rtlCol="0" anchor="ctr"/>
            <a:lstStyle/>
            <a:p>
              <a:endParaRPr lang="nl-NL"/>
            </a:p>
          </p:txBody>
        </p:sp>
        <p:sp>
          <p:nvSpPr>
            <p:cNvPr id="88" name="Vrije vorm: vorm 87">
              <a:extLst>
                <a:ext uri="{FF2B5EF4-FFF2-40B4-BE49-F238E27FC236}">
                  <a16:creationId xmlns:a16="http://schemas.microsoft.com/office/drawing/2014/main" id="{169B39AC-FF62-4558-B4A7-4764965BEC59}"/>
                </a:ext>
              </a:extLst>
            </p:cNvPr>
            <p:cNvSpPr/>
            <p:nvPr/>
          </p:nvSpPr>
          <p:spPr>
            <a:xfrm>
              <a:off x="1277357" y="853626"/>
              <a:ext cx="85004" cy="147357"/>
            </a:xfrm>
            <a:custGeom>
              <a:avLst/>
              <a:gdLst>
                <a:gd name="connsiteX0" fmla="*/ 85004 w 85004"/>
                <a:gd name="connsiteY0" fmla="*/ 49120 h 147357"/>
                <a:gd name="connsiteX1" fmla="*/ 85004 w 85004"/>
                <a:gd name="connsiteY1" fmla="*/ 147358 h 147357"/>
                <a:gd name="connsiteX2" fmla="*/ 0 w 85004"/>
                <a:gd name="connsiteY2" fmla="*/ 98239 h 147357"/>
                <a:gd name="connsiteX3" fmla="*/ 0 w 85004"/>
                <a:gd name="connsiteY3" fmla="*/ 0 h 147357"/>
                <a:gd name="connsiteX4" fmla="*/ 85004 w 85004"/>
                <a:gd name="connsiteY4" fmla="*/ 49120 h 14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04" h="147357">
                  <a:moveTo>
                    <a:pt x="85004" y="49120"/>
                  </a:moveTo>
                  <a:lnTo>
                    <a:pt x="85004" y="147358"/>
                  </a:lnTo>
                  <a:lnTo>
                    <a:pt x="0" y="98239"/>
                  </a:lnTo>
                  <a:lnTo>
                    <a:pt x="0" y="0"/>
                  </a:lnTo>
                  <a:lnTo>
                    <a:pt x="85004" y="49120"/>
                  </a:lnTo>
                  <a:close/>
                </a:path>
              </a:pathLst>
            </a:custGeom>
            <a:solidFill>
              <a:srgbClr val="2D644C"/>
            </a:solidFill>
            <a:ln w="6246" cap="flat">
              <a:noFill/>
              <a:prstDash val="solid"/>
              <a:miter/>
            </a:ln>
          </p:spPr>
          <p:txBody>
            <a:bodyPr rtlCol="0" anchor="ctr"/>
            <a:lstStyle/>
            <a:p>
              <a:endParaRPr lang="nl-NL"/>
            </a:p>
          </p:txBody>
        </p:sp>
        <p:sp>
          <p:nvSpPr>
            <p:cNvPr id="89" name="Vrije vorm: vorm 88">
              <a:extLst>
                <a:ext uri="{FF2B5EF4-FFF2-40B4-BE49-F238E27FC236}">
                  <a16:creationId xmlns:a16="http://schemas.microsoft.com/office/drawing/2014/main" id="{56BE236A-A3C4-478C-8747-D47C65823A0C}"/>
                </a:ext>
              </a:extLst>
            </p:cNvPr>
            <p:cNvSpPr/>
            <p:nvPr/>
          </p:nvSpPr>
          <p:spPr>
            <a:xfrm>
              <a:off x="1277357" y="804507"/>
              <a:ext cx="85004" cy="98238"/>
            </a:xfrm>
            <a:custGeom>
              <a:avLst/>
              <a:gdLst>
                <a:gd name="connsiteX0" fmla="*/ 85004 w 85004"/>
                <a:gd name="connsiteY0" fmla="*/ 0 h 98238"/>
                <a:gd name="connsiteX1" fmla="*/ 85004 w 85004"/>
                <a:gd name="connsiteY1" fmla="*/ 98239 h 98238"/>
                <a:gd name="connsiteX2" fmla="*/ 0 w 85004"/>
                <a:gd name="connsiteY2" fmla="*/ 49119 h 98238"/>
                <a:gd name="connsiteX3" fmla="*/ 85004 w 85004"/>
                <a:gd name="connsiteY3" fmla="*/ 0 h 98238"/>
              </a:gdLst>
              <a:ahLst/>
              <a:cxnLst>
                <a:cxn ang="0">
                  <a:pos x="connsiteX0" y="connsiteY0"/>
                </a:cxn>
                <a:cxn ang="0">
                  <a:pos x="connsiteX1" y="connsiteY1"/>
                </a:cxn>
                <a:cxn ang="0">
                  <a:pos x="connsiteX2" y="connsiteY2"/>
                </a:cxn>
                <a:cxn ang="0">
                  <a:pos x="connsiteX3" y="connsiteY3"/>
                </a:cxn>
              </a:cxnLst>
              <a:rect l="l" t="t" r="r" b="b"/>
              <a:pathLst>
                <a:path w="85004" h="98238">
                  <a:moveTo>
                    <a:pt x="85004" y="0"/>
                  </a:moveTo>
                  <a:lnTo>
                    <a:pt x="85004" y="98239"/>
                  </a:lnTo>
                  <a:lnTo>
                    <a:pt x="0" y="49119"/>
                  </a:lnTo>
                  <a:lnTo>
                    <a:pt x="85004" y="0"/>
                  </a:lnTo>
                  <a:close/>
                </a:path>
              </a:pathLst>
            </a:custGeom>
            <a:solidFill>
              <a:srgbClr val="15679A"/>
            </a:solidFill>
            <a:ln w="6246" cap="flat">
              <a:noFill/>
              <a:prstDash val="solid"/>
              <a:miter/>
            </a:ln>
          </p:spPr>
          <p:txBody>
            <a:bodyPr rtlCol="0" anchor="ctr"/>
            <a:lstStyle/>
            <a:p>
              <a:endParaRPr lang="nl-NL"/>
            </a:p>
          </p:txBody>
        </p:sp>
        <p:sp>
          <p:nvSpPr>
            <p:cNvPr id="90" name="Vrije vorm: vorm 89">
              <a:extLst>
                <a:ext uri="{FF2B5EF4-FFF2-40B4-BE49-F238E27FC236}">
                  <a16:creationId xmlns:a16="http://schemas.microsoft.com/office/drawing/2014/main" id="{C226B443-FCBC-4A95-B975-4CB8F0893BD9}"/>
                </a:ext>
              </a:extLst>
            </p:cNvPr>
            <p:cNvSpPr/>
            <p:nvPr/>
          </p:nvSpPr>
          <p:spPr>
            <a:xfrm>
              <a:off x="1192225" y="951865"/>
              <a:ext cx="170135" cy="98237"/>
            </a:xfrm>
            <a:custGeom>
              <a:avLst/>
              <a:gdLst>
                <a:gd name="connsiteX0" fmla="*/ 170136 w 170135"/>
                <a:gd name="connsiteY0" fmla="*/ 49119 h 98237"/>
                <a:gd name="connsiteX1" fmla="*/ 85132 w 170135"/>
                <a:gd name="connsiteY1" fmla="*/ 98238 h 98237"/>
                <a:gd name="connsiteX2" fmla="*/ 0 w 170135"/>
                <a:gd name="connsiteY2" fmla="*/ 49119 h 98237"/>
                <a:gd name="connsiteX3" fmla="*/ 85132 w 170135"/>
                <a:gd name="connsiteY3" fmla="*/ 0 h 98237"/>
                <a:gd name="connsiteX4" fmla="*/ 170136 w 170135"/>
                <a:gd name="connsiteY4" fmla="*/ 49119 h 98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35" h="98237">
                  <a:moveTo>
                    <a:pt x="170136" y="49119"/>
                  </a:moveTo>
                  <a:lnTo>
                    <a:pt x="85132" y="98238"/>
                  </a:lnTo>
                  <a:lnTo>
                    <a:pt x="0" y="49119"/>
                  </a:lnTo>
                  <a:lnTo>
                    <a:pt x="85132" y="0"/>
                  </a:lnTo>
                  <a:lnTo>
                    <a:pt x="170136" y="49119"/>
                  </a:lnTo>
                  <a:close/>
                </a:path>
              </a:pathLst>
            </a:custGeom>
            <a:solidFill>
              <a:srgbClr val="448AD8"/>
            </a:solidFill>
            <a:ln w="6246" cap="flat">
              <a:noFill/>
              <a:prstDash val="solid"/>
              <a:miter/>
            </a:ln>
          </p:spPr>
          <p:txBody>
            <a:bodyPr rtlCol="0" anchor="ctr"/>
            <a:lstStyle/>
            <a:p>
              <a:endParaRPr lang="nl-NL"/>
            </a:p>
          </p:txBody>
        </p:sp>
        <p:sp>
          <p:nvSpPr>
            <p:cNvPr id="91" name="Vrije vorm: vorm 90">
              <a:extLst>
                <a:ext uri="{FF2B5EF4-FFF2-40B4-BE49-F238E27FC236}">
                  <a16:creationId xmlns:a16="http://schemas.microsoft.com/office/drawing/2014/main" id="{739B92FA-0F39-42F9-975E-83AB6D01F97B}"/>
                </a:ext>
              </a:extLst>
            </p:cNvPr>
            <p:cNvSpPr/>
            <p:nvPr/>
          </p:nvSpPr>
          <p:spPr>
            <a:xfrm>
              <a:off x="1277357" y="1050103"/>
              <a:ext cx="85004" cy="98238"/>
            </a:xfrm>
            <a:custGeom>
              <a:avLst/>
              <a:gdLst>
                <a:gd name="connsiteX0" fmla="*/ 85004 w 85004"/>
                <a:gd name="connsiteY0" fmla="*/ 49119 h 98238"/>
                <a:gd name="connsiteX1" fmla="*/ 0 w 85004"/>
                <a:gd name="connsiteY1" fmla="*/ 98239 h 98238"/>
                <a:gd name="connsiteX2" fmla="*/ 0 w 85004"/>
                <a:gd name="connsiteY2" fmla="*/ 0 h 98238"/>
                <a:gd name="connsiteX3" fmla="*/ 85004 w 85004"/>
                <a:gd name="connsiteY3" fmla="*/ 49119 h 98238"/>
              </a:gdLst>
              <a:ahLst/>
              <a:cxnLst>
                <a:cxn ang="0">
                  <a:pos x="connsiteX0" y="connsiteY0"/>
                </a:cxn>
                <a:cxn ang="0">
                  <a:pos x="connsiteX1" y="connsiteY1"/>
                </a:cxn>
                <a:cxn ang="0">
                  <a:pos x="connsiteX2" y="connsiteY2"/>
                </a:cxn>
                <a:cxn ang="0">
                  <a:pos x="connsiteX3" y="connsiteY3"/>
                </a:cxn>
              </a:cxnLst>
              <a:rect l="l" t="t" r="r" b="b"/>
              <a:pathLst>
                <a:path w="85004" h="98238">
                  <a:moveTo>
                    <a:pt x="85004" y="49119"/>
                  </a:moveTo>
                  <a:lnTo>
                    <a:pt x="0" y="98239"/>
                  </a:lnTo>
                  <a:lnTo>
                    <a:pt x="0" y="0"/>
                  </a:lnTo>
                  <a:lnTo>
                    <a:pt x="85004" y="49119"/>
                  </a:lnTo>
                  <a:close/>
                </a:path>
              </a:pathLst>
            </a:custGeom>
            <a:solidFill>
              <a:srgbClr val="2D644C"/>
            </a:solidFill>
            <a:ln w="6246" cap="flat">
              <a:noFill/>
              <a:prstDash val="solid"/>
              <a:miter/>
            </a:ln>
          </p:spPr>
          <p:txBody>
            <a:bodyPr rtlCol="0" anchor="ctr"/>
            <a:lstStyle/>
            <a:p>
              <a:endParaRPr lang="nl-NL"/>
            </a:p>
          </p:txBody>
        </p:sp>
        <p:sp>
          <p:nvSpPr>
            <p:cNvPr id="92" name="Vrije vorm: vorm 91">
              <a:extLst>
                <a:ext uri="{FF2B5EF4-FFF2-40B4-BE49-F238E27FC236}">
                  <a16:creationId xmlns:a16="http://schemas.microsoft.com/office/drawing/2014/main" id="{C65902BE-6419-46A8-960A-0248F5EDA72B}"/>
                </a:ext>
              </a:extLst>
            </p:cNvPr>
            <p:cNvSpPr/>
            <p:nvPr/>
          </p:nvSpPr>
          <p:spPr>
            <a:xfrm>
              <a:off x="1277357" y="1148342"/>
              <a:ext cx="85004" cy="98237"/>
            </a:xfrm>
            <a:custGeom>
              <a:avLst/>
              <a:gdLst>
                <a:gd name="connsiteX0" fmla="*/ 85004 w 85004"/>
                <a:gd name="connsiteY0" fmla="*/ 49119 h 98237"/>
                <a:gd name="connsiteX1" fmla="*/ 0 w 85004"/>
                <a:gd name="connsiteY1" fmla="*/ 98238 h 98237"/>
                <a:gd name="connsiteX2" fmla="*/ 0 w 85004"/>
                <a:gd name="connsiteY2" fmla="*/ 0 h 98237"/>
                <a:gd name="connsiteX3" fmla="*/ 85004 w 85004"/>
                <a:gd name="connsiteY3" fmla="*/ 49119 h 98237"/>
              </a:gdLst>
              <a:ahLst/>
              <a:cxnLst>
                <a:cxn ang="0">
                  <a:pos x="connsiteX0" y="connsiteY0"/>
                </a:cxn>
                <a:cxn ang="0">
                  <a:pos x="connsiteX1" y="connsiteY1"/>
                </a:cxn>
                <a:cxn ang="0">
                  <a:pos x="connsiteX2" y="connsiteY2"/>
                </a:cxn>
                <a:cxn ang="0">
                  <a:pos x="connsiteX3" y="connsiteY3"/>
                </a:cxn>
              </a:cxnLst>
              <a:rect l="l" t="t" r="r" b="b"/>
              <a:pathLst>
                <a:path w="85004" h="98237">
                  <a:moveTo>
                    <a:pt x="85004" y="49119"/>
                  </a:moveTo>
                  <a:lnTo>
                    <a:pt x="0" y="98238"/>
                  </a:lnTo>
                  <a:lnTo>
                    <a:pt x="0" y="0"/>
                  </a:lnTo>
                  <a:lnTo>
                    <a:pt x="85004" y="49119"/>
                  </a:lnTo>
                  <a:close/>
                </a:path>
              </a:pathLst>
            </a:custGeom>
            <a:solidFill>
              <a:srgbClr val="15679A"/>
            </a:solidFill>
            <a:ln w="6246" cap="flat">
              <a:noFill/>
              <a:prstDash val="solid"/>
              <a:miter/>
            </a:ln>
          </p:spPr>
          <p:txBody>
            <a:bodyPr rtlCol="0" anchor="ctr"/>
            <a:lstStyle/>
            <a:p>
              <a:endParaRPr lang="nl-NL"/>
            </a:p>
          </p:txBody>
        </p:sp>
        <p:sp>
          <p:nvSpPr>
            <p:cNvPr id="93" name="Vrije vorm: vorm 92">
              <a:extLst>
                <a:ext uri="{FF2B5EF4-FFF2-40B4-BE49-F238E27FC236}">
                  <a16:creationId xmlns:a16="http://schemas.microsoft.com/office/drawing/2014/main" id="{F944F232-FC36-4FE2-84E6-BD2FB1EE6BE5}"/>
                </a:ext>
              </a:extLst>
            </p:cNvPr>
            <p:cNvSpPr/>
            <p:nvPr/>
          </p:nvSpPr>
          <p:spPr>
            <a:xfrm>
              <a:off x="1192225" y="1099222"/>
              <a:ext cx="85131" cy="147357"/>
            </a:xfrm>
            <a:custGeom>
              <a:avLst/>
              <a:gdLst>
                <a:gd name="connsiteX0" fmla="*/ 85132 w 85131"/>
                <a:gd name="connsiteY0" fmla="*/ 49120 h 147357"/>
                <a:gd name="connsiteX1" fmla="*/ 85132 w 85131"/>
                <a:gd name="connsiteY1" fmla="*/ 147358 h 147357"/>
                <a:gd name="connsiteX2" fmla="*/ 0 w 85131"/>
                <a:gd name="connsiteY2" fmla="*/ 98239 h 147357"/>
                <a:gd name="connsiteX3" fmla="*/ 0 w 85131"/>
                <a:gd name="connsiteY3" fmla="*/ 0 h 147357"/>
                <a:gd name="connsiteX4" fmla="*/ 85132 w 85131"/>
                <a:gd name="connsiteY4" fmla="*/ 49120 h 14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31" h="147357">
                  <a:moveTo>
                    <a:pt x="85132" y="49120"/>
                  </a:moveTo>
                  <a:lnTo>
                    <a:pt x="85132" y="147358"/>
                  </a:lnTo>
                  <a:lnTo>
                    <a:pt x="0" y="98239"/>
                  </a:lnTo>
                  <a:lnTo>
                    <a:pt x="0" y="0"/>
                  </a:lnTo>
                  <a:lnTo>
                    <a:pt x="85132" y="49120"/>
                  </a:lnTo>
                  <a:close/>
                </a:path>
              </a:pathLst>
            </a:custGeom>
            <a:solidFill>
              <a:srgbClr val="15679A"/>
            </a:solidFill>
            <a:ln w="6246" cap="flat">
              <a:noFill/>
              <a:prstDash val="solid"/>
              <a:miter/>
            </a:ln>
          </p:spPr>
          <p:txBody>
            <a:bodyPr rtlCol="0" anchor="ctr"/>
            <a:lstStyle/>
            <a:p>
              <a:endParaRPr lang="nl-NL"/>
            </a:p>
          </p:txBody>
        </p:sp>
        <p:sp>
          <p:nvSpPr>
            <p:cNvPr id="94" name="Vrije vorm: vorm 93">
              <a:extLst>
                <a:ext uri="{FF2B5EF4-FFF2-40B4-BE49-F238E27FC236}">
                  <a16:creationId xmlns:a16="http://schemas.microsoft.com/office/drawing/2014/main" id="{AB7BE553-B7F1-4BAE-A23C-B250AFCBA1A7}"/>
                </a:ext>
              </a:extLst>
            </p:cNvPr>
            <p:cNvSpPr/>
            <p:nvPr/>
          </p:nvSpPr>
          <p:spPr>
            <a:xfrm>
              <a:off x="1192225" y="1050103"/>
              <a:ext cx="85131" cy="98238"/>
            </a:xfrm>
            <a:custGeom>
              <a:avLst/>
              <a:gdLst>
                <a:gd name="connsiteX0" fmla="*/ 85132 w 85131"/>
                <a:gd name="connsiteY0" fmla="*/ 0 h 98238"/>
                <a:gd name="connsiteX1" fmla="*/ 85132 w 85131"/>
                <a:gd name="connsiteY1" fmla="*/ 98239 h 98238"/>
                <a:gd name="connsiteX2" fmla="*/ 0 w 85131"/>
                <a:gd name="connsiteY2" fmla="*/ 49119 h 98238"/>
                <a:gd name="connsiteX3" fmla="*/ 85132 w 85131"/>
                <a:gd name="connsiteY3" fmla="*/ 0 h 98238"/>
              </a:gdLst>
              <a:ahLst/>
              <a:cxnLst>
                <a:cxn ang="0">
                  <a:pos x="connsiteX0" y="connsiteY0"/>
                </a:cxn>
                <a:cxn ang="0">
                  <a:pos x="connsiteX1" y="connsiteY1"/>
                </a:cxn>
                <a:cxn ang="0">
                  <a:pos x="connsiteX2" y="connsiteY2"/>
                </a:cxn>
                <a:cxn ang="0">
                  <a:pos x="connsiteX3" y="connsiteY3"/>
                </a:cxn>
              </a:cxnLst>
              <a:rect l="l" t="t" r="r" b="b"/>
              <a:pathLst>
                <a:path w="85131" h="98238">
                  <a:moveTo>
                    <a:pt x="85132" y="0"/>
                  </a:moveTo>
                  <a:lnTo>
                    <a:pt x="85132" y="98239"/>
                  </a:lnTo>
                  <a:lnTo>
                    <a:pt x="0" y="49119"/>
                  </a:lnTo>
                  <a:lnTo>
                    <a:pt x="85132" y="0"/>
                  </a:lnTo>
                  <a:close/>
                </a:path>
              </a:pathLst>
            </a:custGeom>
            <a:solidFill>
              <a:srgbClr val="448AD8"/>
            </a:solidFill>
            <a:ln w="6246" cap="flat">
              <a:noFill/>
              <a:prstDash val="solid"/>
              <a:miter/>
            </a:ln>
          </p:spPr>
          <p:txBody>
            <a:bodyPr rtlCol="0" anchor="ctr"/>
            <a:lstStyle/>
            <a:p>
              <a:endParaRPr lang="nl-NL"/>
            </a:p>
          </p:txBody>
        </p:sp>
        <p:sp>
          <p:nvSpPr>
            <p:cNvPr id="95" name="Vrije vorm: vorm 94">
              <a:extLst>
                <a:ext uri="{FF2B5EF4-FFF2-40B4-BE49-F238E27FC236}">
                  <a16:creationId xmlns:a16="http://schemas.microsoft.com/office/drawing/2014/main" id="{42EB9381-517C-432F-94AF-934A76D8070D}"/>
                </a:ext>
              </a:extLst>
            </p:cNvPr>
            <p:cNvSpPr/>
            <p:nvPr/>
          </p:nvSpPr>
          <p:spPr>
            <a:xfrm>
              <a:off x="1192225" y="853626"/>
              <a:ext cx="85131" cy="147357"/>
            </a:xfrm>
            <a:custGeom>
              <a:avLst/>
              <a:gdLst>
                <a:gd name="connsiteX0" fmla="*/ 85132 w 85131"/>
                <a:gd name="connsiteY0" fmla="*/ 0 h 147357"/>
                <a:gd name="connsiteX1" fmla="*/ 85132 w 85131"/>
                <a:gd name="connsiteY1" fmla="*/ 98239 h 147357"/>
                <a:gd name="connsiteX2" fmla="*/ 0 w 85131"/>
                <a:gd name="connsiteY2" fmla="*/ 147358 h 147357"/>
                <a:gd name="connsiteX3" fmla="*/ 0 w 85131"/>
                <a:gd name="connsiteY3" fmla="*/ 49120 h 147357"/>
                <a:gd name="connsiteX4" fmla="*/ 85132 w 85131"/>
                <a:gd name="connsiteY4" fmla="*/ 0 h 147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31" h="147357">
                  <a:moveTo>
                    <a:pt x="85132" y="0"/>
                  </a:moveTo>
                  <a:lnTo>
                    <a:pt x="85132" y="98239"/>
                  </a:lnTo>
                  <a:lnTo>
                    <a:pt x="0" y="147358"/>
                  </a:lnTo>
                  <a:lnTo>
                    <a:pt x="0" y="49120"/>
                  </a:lnTo>
                  <a:lnTo>
                    <a:pt x="85132" y="0"/>
                  </a:lnTo>
                  <a:close/>
                </a:path>
              </a:pathLst>
            </a:custGeom>
            <a:solidFill>
              <a:srgbClr val="15679A"/>
            </a:solidFill>
            <a:ln w="6246" cap="flat">
              <a:noFill/>
              <a:prstDash val="solid"/>
              <a:miter/>
            </a:ln>
          </p:spPr>
          <p:txBody>
            <a:bodyPr rtlCol="0" anchor="ctr"/>
            <a:lstStyle/>
            <a:p>
              <a:endParaRPr lang="nl-NL"/>
            </a:p>
          </p:txBody>
        </p:sp>
        <p:sp>
          <p:nvSpPr>
            <p:cNvPr id="96" name="Vrije vorm: vorm 95">
              <a:extLst>
                <a:ext uri="{FF2B5EF4-FFF2-40B4-BE49-F238E27FC236}">
                  <a16:creationId xmlns:a16="http://schemas.microsoft.com/office/drawing/2014/main" id="{428C3412-9B66-46FF-BD06-5C4BA7A63EB0}"/>
                </a:ext>
              </a:extLst>
            </p:cNvPr>
            <p:cNvSpPr/>
            <p:nvPr/>
          </p:nvSpPr>
          <p:spPr>
            <a:xfrm>
              <a:off x="1192225" y="1000984"/>
              <a:ext cx="85131" cy="98237"/>
            </a:xfrm>
            <a:custGeom>
              <a:avLst/>
              <a:gdLst>
                <a:gd name="connsiteX0" fmla="*/ 85132 w 85131"/>
                <a:gd name="connsiteY0" fmla="*/ 49119 h 98237"/>
                <a:gd name="connsiteX1" fmla="*/ 0 w 85131"/>
                <a:gd name="connsiteY1" fmla="*/ 98238 h 98237"/>
                <a:gd name="connsiteX2" fmla="*/ 0 w 85131"/>
                <a:gd name="connsiteY2" fmla="*/ 0 h 98237"/>
                <a:gd name="connsiteX3" fmla="*/ 85132 w 85131"/>
                <a:gd name="connsiteY3" fmla="*/ 49119 h 98237"/>
              </a:gdLst>
              <a:ahLst/>
              <a:cxnLst>
                <a:cxn ang="0">
                  <a:pos x="connsiteX0" y="connsiteY0"/>
                </a:cxn>
                <a:cxn ang="0">
                  <a:pos x="connsiteX1" y="connsiteY1"/>
                </a:cxn>
                <a:cxn ang="0">
                  <a:pos x="connsiteX2" y="connsiteY2"/>
                </a:cxn>
                <a:cxn ang="0">
                  <a:pos x="connsiteX3" y="connsiteY3"/>
                </a:cxn>
              </a:cxnLst>
              <a:rect l="l" t="t" r="r" b="b"/>
              <a:pathLst>
                <a:path w="85131" h="98237">
                  <a:moveTo>
                    <a:pt x="85132" y="49119"/>
                  </a:moveTo>
                  <a:lnTo>
                    <a:pt x="0" y="98238"/>
                  </a:lnTo>
                  <a:lnTo>
                    <a:pt x="0" y="0"/>
                  </a:lnTo>
                  <a:lnTo>
                    <a:pt x="85132" y="49119"/>
                  </a:lnTo>
                  <a:close/>
                </a:path>
              </a:pathLst>
            </a:custGeom>
            <a:solidFill>
              <a:srgbClr val="15679A"/>
            </a:solidFill>
            <a:ln w="6246" cap="flat">
              <a:noFill/>
              <a:prstDash val="solid"/>
              <a:miter/>
            </a:ln>
          </p:spPr>
          <p:txBody>
            <a:bodyPr rtlCol="0" anchor="ctr"/>
            <a:lstStyle/>
            <a:p>
              <a:endParaRPr lang="nl-NL"/>
            </a:p>
          </p:txBody>
        </p:sp>
        <p:sp>
          <p:nvSpPr>
            <p:cNvPr id="97" name="Vrije vorm: vorm 96">
              <a:extLst>
                <a:ext uri="{FF2B5EF4-FFF2-40B4-BE49-F238E27FC236}">
                  <a16:creationId xmlns:a16="http://schemas.microsoft.com/office/drawing/2014/main" id="{AB991579-CA88-48A8-81ED-136B26802260}"/>
                </a:ext>
              </a:extLst>
            </p:cNvPr>
            <p:cNvSpPr/>
            <p:nvPr/>
          </p:nvSpPr>
          <p:spPr>
            <a:xfrm>
              <a:off x="1870732" y="902873"/>
              <a:ext cx="189096" cy="289497"/>
            </a:xfrm>
            <a:custGeom>
              <a:avLst/>
              <a:gdLst>
                <a:gd name="connsiteX0" fmla="*/ 48108 w 189096"/>
                <a:gd name="connsiteY0" fmla="*/ 46167 h 289497"/>
                <a:gd name="connsiteX1" fmla="*/ 48108 w 189096"/>
                <a:gd name="connsiteY1" fmla="*/ 120991 h 289497"/>
                <a:gd name="connsiteX2" fmla="*/ 180068 w 189096"/>
                <a:gd name="connsiteY2" fmla="*/ 120991 h 289497"/>
                <a:gd name="connsiteX3" fmla="*/ 180068 w 189096"/>
                <a:gd name="connsiteY3" fmla="*/ 165656 h 289497"/>
                <a:gd name="connsiteX4" fmla="*/ 48108 w 189096"/>
                <a:gd name="connsiteY4" fmla="*/ 165656 h 289497"/>
                <a:gd name="connsiteX5" fmla="*/ 48108 w 189096"/>
                <a:gd name="connsiteY5" fmla="*/ 246207 h 289497"/>
                <a:gd name="connsiteX6" fmla="*/ 190376 w 189096"/>
                <a:gd name="connsiteY6" fmla="*/ 246207 h 289497"/>
                <a:gd name="connsiteX7" fmla="*/ 190376 w 189096"/>
                <a:gd name="connsiteY7" fmla="*/ 290872 h 289497"/>
                <a:gd name="connsiteX8" fmla="*/ 1279 w 189096"/>
                <a:gd name="connsiteY8" fmla="*/ 290872 h 289497"/>
                <a:gd name="connsiteX9" fmla="*/ 1279 w 189096"/>
                <a:gd name="connsiteY9" fmla="*/ 1375 h 289497"/>
                <a:gd name="connsiteX10" fmla="*/ 190376 w 189096"/>
                <a:gd name="connsiteY10" fmla="*/ 1375 h 289497"/>
                <a:gd name="connsiteX11" fmla="*/ 190376 w 189096"/>
                <a:gd name="connsiteY11" fmla="*/ 46167 h 28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9096" h="289497">
                  <a:moveTo>
                    <a:pt x="48108" y="46167"/>
                  </a:moveTo>
                  <a:lnTo>
                    <a:pt x="48108" y="120991"/>
                  </a:lnTo>
                  <a:lnTo>
                    <a:pt x="180068" y="120991"/>
                  </a:lnTo>
                  <a:lnTo>
                    <a:pt x="180068" y="165656"/>
                  </a:lnTo>
                  <a:lnTo>
                    <a:pt x="48108" y="165656"/>
                  </a:lnTo>
                  <a:lnTo>
                    <a:pt x="48108" y="246207"/>
                  </a:lnTo>
                  <a:lnTo>
                    <a:pt x="190376" y="246207"/>
                  </a:lnTo>
                  <a:lnTo>
                    <a:pt x="190376" y="290872"/>
                  </a:lnTo>
                  <a:lnTo>
                    <a:pt x="1279" y="290872"/>
                  </a:lnTo>
                  <a:lnTo>
                    <a:pt x="1279" y="1375"/>
                  </a:lnTo>
                  <a:lnTo>
                    <a:pt x="190376" y="1375"/>
                  </a:lnTo>
                  <a:lnTo>
                    <a:pt x="190376" y="46167"/>
                  </a:lnTo>
                  <a:close/>
                </a:path>
              </a:pathLst>
            </a:custGeom>
            <a:solidFill>
              <a:srgbClr val="15679A"/>
            </a:solidFill>
            <a:ln w="6246" cap="flat">
              <a:noFill/>
              <a:prstDash val="solid"/>
              <a:miter/>
            </a:ln>
          </p:spPr>
          <p:txBody>
            <a:bodyPr rtlCol="0" anchor="ctr"/>
            <a:lstStyle/>
            <a:p>
              <a:endParaRPr lang="nl-NL"/>
            </a:p>
          </p:txBody>
        </p:sp>
        <p:sp>
          <p:nvSpPr>
            <p:cNvPr id="98" name="Vrije vorm: vorm 97">
              <a:extLst>
                <a:ext uri="{FF2B5EF4-FFF2-40B4-BE49-F238E27FC236}">
                  <a16:creationId xmlns:a16="http://schemas.microsoft.com/office/drawing/2014/main" id="{5CA6AA1B-4188-4120-9639-6A9B3BD2E485}"/>
                </a:ext>
              </a:extLst>
            </p:cNvPr>
            <p:cNvSpPr/>
            <p:nvPr/>
          </p:nvSpPr>
          <p:spPr>
            <a:xfrm>
              <a:off x="2089605" y="902873"/>
              <a:ext cx="258448" cy="289497"/>
            </a:xfrm>
            <a:custGeom>
              <a:avLst/>
              <a:gdLst>
                <a:gd name="connsiteX0" fmla="*/ 259728 w 258448"/>
                <a:gd name="connsiteY0" fmla="*/ 1375 h 289497"/>
                <a:gd name="connsiteX1" fmla="*/ 160089 w 258448"/>
                <a:gd name="connsiteY1" fmla="*/ 290872 h 289497"/>
                <a:gd name="connsiteX2" fmla="*/ 100536 w 258448"/>
                <a:gd name="connsiteY2" fmla="*/ 290872 h 289497"/>
                <a:gd name="connsiteX3" fmla="*/ 1279 w 258448"/>
                <a:gd name="connsiteY3" fmla="*/ 1375 h 289497"/>
                <a:gd name="connsiteX4" fmla="*/ 50908 w 258448"/>
                <a:gd name="connsiteY4" fmla="*/ 1375 h 289497"/>
                <a:gd name="connsiteX5" fmla="*/ 130313 w 258448"/>
                <a:gd name="connsiteY5" fmla="*/ 237172 h 289497"/>
                <a:gd name="connsiteX6" fmla="*/ 210100 w 258448"/>
                <a:gd name="connsiteY6" fmla="*/ 1375 h 28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448" h="289497">
                  <a:moveTo>
                    <a:pt x="259728" y="1375"/>
                  </a:moveTo>
                  <a:lnTo>
                    <a:pt x="160089" y="290872"/>
                  </a:lnTo>
                  <a:lnTo>
                    <a:pt x="100536" y="290872"/>
                  </a:lnTo>
                  <a:lnTo>
                    <a:pt x="1279" y="1375"/>
                  </a:lnTo>
                  <a:lnTo>
                    <a:pt x="50908" y="1375"/>
                  </a:lnTo>
                  <a:lnTo>
                    <a:pt x="130313" y="237172"/>
                  </a:lnTo>
                  <a:lnTo>
                    <a:pt x="210100" y="1375"/>
                  </a:lnTo>
                  <a:close/>
                </a:path>
              </a:pathLst>
            </a:custGeom>
            <a:solidFill>
              <a:srgbClr val="15679A"/>
            </a:solidFill>
            <a:ln w="6246" cap="flat">
              <a:noFill/>
              <a:prstDash val="solid"/>
              <a:miter/>
            </a:ln>
          </p:spPr>
          <p:txBody>
            <a:bodyPr rtlCol="0" anchor="ctr"/>
            <a:lstStyle/>
            <a:p>
              <a:endParaRPr lang="nl-NL"/>
            </a:p>
          </p:txBody>
        </p:sp>
        <p:sp>
          <p:nvSpPr>
            <p:cNvPr id="99" name="Vrije vorm: vorm 98">
              <a:extLst>
                <a:ext uri="{FF2B5EF4-FFF2-40B4-BE49-F238E27FC236}">
                  <a16:creationId xmlns:a16="http://schemas.microsoft.com/office/drawing/2014/main" id="{BDD4E4F7-5410-477B-8378-75D15DF2A984}"/>
                </a:ext>
              </a:extLst>
            </p:cNvPr>
            <p:cNvSpPr/>
            <p:nvPr/>
          </p:nvSpPr>
          <p:spPr>
            <a:xfrm>
              <a:off x="2358361" y="902873"/>
              <a:ext cx="190241" cy="294459"/>
            </a:xfrm>
            <a:custGeom>
              <a:avLst/>
              <a:gdLst>
                <a:gd name="connsiteX0" fmla="*/ 191521 w 190241"/>
                <a:gd name="connsiteY0" fmla="*/ 279292 h 294459"/>
                <a:gd name="connsiteX1" fmla="*/ 126623 w 190241"/>
                <a:gd name="connsiteY1" fmla="*/ 295835 h 294459"/>
                <a:gd name="connsiteX2" fmla="*/ 43527 w 190241"/>
                <a:gd name="connsiteY2" fmla="*/ 203705 h 294459"/>
                <a:gd name="connsiteX3" fmla="*/ 43527 w 190241"/>
                <a:gd name="connsiteY3" fmla="*/ 107247 h 294459"/>
                <a:gd name="connsiteX4" fmla="*/ 1279 w 190241"/>
                <a:gd name="connsiteY4" fmla="*/ 107247 h 294459"/>
                <a:gd name="connsiteX5" fmla="*/ 1279 w 190241"/>
                <a:gd name="connsiteY5" fmla="*/ 63473 h 294459"/>
                <a:gd name="connsiteX6" fmla="*/ 43527 w 190241"/>
                <a:gd name="connsiteY6" fmla="*/ 63473 h 294459"/>
                <a:gd name="connsiteX7" fmla="*/ 43527 w 190241"/>
                <a:gd name="connsiteY7" fmla="*/ 11809 h 294459"/>
                <a:gd name="connsiteX8" fmla="*/ 90228 w 190241"/>
                <a:gd name="connsiteY8" fmla="*/ 1375 h 294459"/>
                <a:gd name="connsiteX9" fmla="*/ 90228 w 190241"/>
                <a:gd name="connsiteY9" fmla="*/ 63473 h 294459"/>
                <a:gd name="connsiteX10" fmla="*/ 183632 w 190241"/>
                <a:gd name="connsiteY10" fmla="*/ 63473 h 294459"/>
                <a:gd name="connsiteX11" fmla="*/ 183632 w 190241"/>
                <a:gd name="connsiteY11" fmla="*/ 107247 h 294459"/>
                <a:gd name="connsiteX12" fmla="*/ 90228 w 190241"/>
                <a:gd name="connsiteY12" fmla="*/ 107247 h 294459"/>
                <a:gd name="connsiteX13" fmla="*/ 90228 w 190241"/>
                <a:gd name="connsiteY13" fmla="*/ 200651 h 294459"/>
                <a:gd name="connsiteX14" fmla="*/ 134894 w 190241"/>
                <a:gd name="connsiteY14" fmla="*/ 251551 h 294459"/>
                <a:gd name="connsiteX15" fmla="*/ 183377 w 190241"/>
                <a:gd name="connsiteY15" fmla="*/ 240353 h 29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241" h="294459">
                  <a:moveTo>
                    <a:pt x="191521" y="279292"/>
                  </a:moveTo>
                  <a:cubicBezTo>
                    <a:pt x="171542" y="289982"/>
                    <a:pt x="149273" y="295657"/>
                    <a:pt x="126623" y="295835"/>
                  </a:cubicBezTo>
                  <a:cubicBezTo>
                    <a:pt x="79921" y="295835"/>
                    <a:pt x="43527" y="266567"/>
                    <a:pt x="43527" y="203705"/>
                  </a:cubicBezTo>
                  <a:lnTo>
                    <a:pt x="43527" y="107247"/>
                  </a:lnTo>
                  <a:lnTo>
                    <a:pt x="1279" y="107247"/>
                  </a:lnTo>
                  <a:lnTo>
                    <a:pt x="1279" y="63473"/>
                  </a:lnTo>
                  <a:lnTo>
                    <a:pt x="43527" y="63473"/>
                  </a:lnTo>
                  <a:lnTo>
                    <a:pt x="43527" y="11809"/>
                  </a:lnTo>
                  <a:lnTo>
                    <a:pt x="90228" y="1375"/>
                  </a:lnTo>
                  <a:lnTo>
                    <a:pt x="90228" y="63473"/>
                  </a:lnTo>
                  <a:lnTo>
                    <a:pt x="183632" y="63473"/>
                  </a:lnTo>
                  <a:lnTo>
                    <a:pt x="183632" y="107247"/>
                  </a:lnTo>
                  <a:lnTo>
                    <a:pt x="90228" y="107247"/>
                  </a:lnTo>
                  <a:lnTo>
                    <a:pt x="90228" y="200651"/>
                  </a:lnTo>
                  <a:cubicBezTo>
                    <a:pt x="90228" y="233863"/>
                    <a:pt x="105499" y="251551"/>
                    <a:pt x="134894" y="251551"/>
                  </a:cubicBezTo>
                  <a:cubicBezTo>
                    <a:pt x="151551" y="250445"/>
                    <a:pt x="167916" y="246652"/>
                    <a:pt x="183377" y="240353"/>
                  </a:cubicBezTo>
                  <a:close/>
                </a:path>
              </a:pathLst>
            </a:custGeom>
            <a:solidFill>
              <a:srgbClr val="448AD8"/>
            </a:solidFill>
            <a:ln w="6246" cap="flat">
              <a:noFill/>
              <a:prstDash val="solid"/>
              <a:miter/>
            </a:ln>
          </p:spPr>
          <p:txBody>
            <a:bodyPr rtlCol="0" anchor="ctr"/>
            <a:lstStyle/>
            <a:p>
              <a:endParaRPr lang="nl-NL"/>
            </a:p>
          </p:txBody>
        </p:sp>
        <p:sp>
          <p:nvSpPr>
            <p:cNvPr id="100" name="Vrije vorm: vorm 99">
              <a:extLst>
                <a:ext uri="{FF2B5EF4-FFF2-40B4-BE49-F238E27FC236}">
                  <a16:creationId xmlns:a16="http://schemas.microsoft.com/office/drawing/2014/main" id="{5401D259-0882-4B07-AA5A-63E26BFDE7D3}"/>
                </a:ext>
              </a:extLst>
            </p:cNvPr>
            <p:cNvSpPr/>
            <p:nvPr/>
          </p:nvSpPr>
          <p:spPr>
            <a:xfrm>
              <a:off x="2573011" y="959999"/>
              <a:ext cx="235725" cy="237352"/>
            </a:xfrm>
            <a:custGeom>
              <a:avLst/>
              <a:gdLst>
                <a:gd name="connsiteX0" fmla="*/ 236973 w 235725"/>
                <a:gd name="connsiteY0" fmla="*/ 120111 h 237352"/>
                <a:gd name="connsiteX1" fmla="*/ 123770 w 235725"/>
                <a:gd name="connsiteY1" fmla="*/ 238697 h 237352"/>
                <a:gd name="connsiteX2" fmla="*/ 119138 w 235725"/>
                <a:gd name="connsiteY2" fmla="*/ 238709 h 237352"/>
                <a:gd name="connsiteX3" fmla="*/ 1290 w 235725"/>
                <a:gd name="connsiteY3" fmla="*/ 123700 h 237352"/>
                <a:gd name="connsiteX4" fmla="*/ 1303 w 235725"/>
                <a:gd name="connsiteY4" fmla="*/ 120111 h 237352"/>
                <a:gd name="connsiteX5" fmla="*/ 115422 w 235725"/>
                <a:gd name="connsiteY5" fmla="*/ 1398 h 237352"/>
                <a:gd name="connsiteX6" fmla="*/ 119138 w 235725"/>
                <a:gd name="connsiteY6" fmla="*/ 1385 h 237352"/>
                <a:gd name="connsiteX7" fmla="*/ 236986 w 235725"/>
                <a:gd name="connsiteY7" fmla="*/ 116128 h 237352"/>
                <a:gd name="connsiteX8" fmla="*/ 236973 w 235725"/>
                <a:gd name="connsiteY8" fmla="*/ 120111 h 237352"/>
                <a:gd name="connsiteX9" fmla="*/ 48386 w 235725"/>
                <a:gd name="connsiteY9" fmla="*/ 120111 h 237352"/>
                <a:gd name="connsiteX10" fmla="*/ 114583 w 235725"/>
                <a:gd name="connsiteY10" fmla="*/ 193942 h 237352"/>
                <a:gd name="connsiteX11" fmla="*/ 119011 w 235725"/>
                <a:gd name="connsiteY11" fmla="*/ 194044 h 237352"/>
                <a:gd name="connsiteX12" fmla="*/ 189852 w 235725"/>
                <a:gd name="connsiteY12" fmla="*/ 124412 h 237352"/>
                <a:gd name="connsiteX13" fmla="*/ 189763 w 235725"/>
                <a:gd name="connsiteY13" fmla="*/ 120111 h 237352"/>
                <a:gd name="connsiteX14" fmla="*/ 122790 w 235725"/>
                <a:gd name="connsiteY14" fmla="*/ 46267 h 237352"/>
                <a:gd name="connsiteX15" fmla="*/ 119011 w 235725"/>
                <a:gd name="connsiteY15" fmla="*/ 46177 h 237352"/>
                <a:gd name="connsiteX16" fmla="*/ 48297 w 235725"/>
                <a:gd name="connsiteY16" fmla="*/ 116205 h 237352"/>
                <a:gd name="connsiteX17" fmla="*/ 48386 w 235725"/>
                <a:gd name="connsiteY17" fmla="*/ 120111 h 23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5725" h="237352">
                  <a:moveTo>
                    <a:pt x="236973" y="120111"/>
                  </a:moveTo>
                  <a:cubicBezTo>
                    <a:pt x="238462" y="184119"/>
                    <a:pt x="187777" y="237208"/>
                    <a:pt x="123770" y="238697"/>
                  </a:cubicBezTo>
                  <a:cubicBezTo>
                    <a:pt x="122218" y="238735"/>
                    <a:pt x="120678" y="238735"/>
                    <a:pt x="119138" y="238709"/>
                  </a:cubicBezTo>
                  <a:cubicBezTo>
                    <a:pt x="54838" y="239498"/>
                    <a:pt x="2079" y="188000"/>
                    <a:pt x="1290" y="123700"/>
                  </a:cubicBezTo>
                  <a:cubicBezTo>
                    <a:pt x="1277" y="122503"/>
                    <a:pt x="1277" y="121307"/>
                    <a:pt x="1303" y="120111"/>
                  </a:cubicBezTo>
                  <a:cubicBezTo>
                    <a:pt x="30" y="55823"/>
                    <a:pt x="51122" y="2671"/>
                    <a:pt x="115422" y="1398"/>
                  </a:cubicBezTo>
                  <a:cubicBezTo>
                    <a:pt x="116657" y="1372"/>
                    <a:pt x="117904" y="1372"/>
                    <a:pt x="119138" y="1385"/>
                  </a:cubicBezTo>
                  <a:cubicBezTo>
                    <a:pt x="183362" y="532"/>
                    <a:pt x="236134" y="51904"/>
                    <a:pt x="236986" y="116128"/>
                  </a:cubicBezTo>
                  <a:cubicBezTo>
                    <a:pt x="237011" y="117451"/>
                    <a:pt x="236999" y="118788"/>
                    <a:pt x="236973" y="120111"/>
                  </a:cubicBezTo>
                  <a:close/>
                  <a:moveTo>
                    <a:pt x="48386" y="120111"/>
                  </a:moveTo>
                  <a:cubicBezTo>
                    <a:pt x="46273" y="158782"/>
                    <a:pt x="75911" y="191830"/>
                    <a:pt x="114583" y="193942"/>
                  </a:cubicBezTo>
                  <a:cubicBezTo>
                    <a:pt x="116058" y="194019"/>
                    <a:pt x="117535" y="194057"/>
                    <a:pt x="119011" y="194044"/>
                  </a:cubicBezTo>
                  <a:cubicBezTo>
                    <a:pt x="157810" y="194375"/>
                    <a:pt x="189521" y="163199"/>
                    <a:pt x="189852" y="124412"/>
                  </a:cubicBezTo>
                  <a:cubicBezTo>
                    <a:pt x="189864" y="122974"/>
                    <a:pt x="189840" y="121536"/>
                    <a:pt x="189763" y="120111"/>
                  </a:cubicBezTo>
                  <a:cubicBezTo>
                    <a:pt x="191659" y="81223"/>
                    <a:pt x="161679" y="48162"/>
                    <a:pt x="122790" y="46267"/>
                  </a:cubicBezTo>
                  <a:cubicBezTo>
                    <a:pt x="121530" y="46203"/>
                    <a:pt x="120270" y="46165"/>
                    <a:pt x="119011" y="46177"/>
                  </a:cubicBezTo>
                  <a:cubicBezTo>
                    <a:pt x="80149" y="45987"/>
                    <a:pt x="48488" y="77342"/>
                    <a:pt x="48297" y="116205"/>
                  </a:cubicBezTo>
                  <a:cubicBezTo>
                    <a:pt x="48284" y="117502"/>
                    <a:pt x="48322" y="118813"/>
                    <a:pt x="48386" y="120111"/>
                  </a:cubicBezTo>
                  <a:close/>
                </a:path>
              </a:pathLst>
            </a:custGeom>
            <a:solidFill>
              <a:srgbClr val="448AD8"/>
            </a:solidFill>
            <a:ln w="6246" cap="flat">
              <a:noFill/>
              <a:prstDash val="solid"/>
              <a:miter/>
            </a:ln>
          </p:spPr>
          <p:txBody>
            <a:bodyPr rtlCol="0" anchor="ctr"/>
            <a:lstStyle/>
            <a:p>
              <a:endParaRPr lang="nl-NL"/>
            </a:p>
          </p:txBody>
        </p:sp>
        <p:sp>
          <p:nvSpPr>
            <p:cNvPr id="101" name="Vrije vorm: vorm 100">
              <a:extLst>
                <a:ext uri="{FF2B5EF4-FFF2-40B4-BE49-F238E27FC236}">
                  <a16:creationId xmlns:a16="http://schemas.microsoft.com/office/drawing/2014/main" id="{3E40D72D-A934-40DD-BEE2-1F4BF0683E62}"/>
                </a:ext>
              </a:extLst>
            </p:cNvPr>
            <p:cNvSpPr/>
            <p:nvPr/>
          </p:nvSpPr>
          <p:spPr>
            <a:xfrm>
              <a:off x="2848002" y="959994"/>
              <a:ext cx="235853" cy="237356"/>
            </a:xfrm>
            <a:custGeom>
              <a:avLst/>
              <a:gdLst>
                <a:gd name="connsiteX0" fmla="*/ 237101 w 235853"/>
                <a:gd name="connsiteY0" fmla="*/ 120115 h 237356"/>
                <a:gd name="connsiteX1" fmla="*/ 123898 w 235853"/>
                <a:gd name="connsiteY1" fmla="*/ 238701 h 237356"/>
                <a:gd name="connsiteX2" fmla="*/ 119138 w 235853"/>
                <a:gd name="connsiteY2" fmla="*/ 238713 h 237356"/>
                <a:gd name="connsiteX3" fmla="*/ 1290 w 235853"/>
                <a:gd name="connsiteY3" fmla="*/ 123704 h 237356"/>
                <a:gd name="connsiteX4" fmla="*/ 1303 w 235853"/>
                <a:gd name="connsiteY4" fmla="*/ 120115 h 237356"/>
                <a:gd name="connsiteX5" fmla="*/ 115422 w 235853"/>
                <a:gd name="connsiteY5" fmla="*/ 1402 h 237356"/>
                <a:gd name="connsiteX6" fmla="*/ 119138 w 235853"/>
                <a:gd name="connsiteY6" fmla="*/ 1389 h 237356"/>
                <a:gd name="connsiteX7" fmla="*/ 237113 w 235853"/>
                <a:gd name="connsiteY7" fmla="*/ 115750 h 237356"/>
                <a:gd name="connsiteX8" fmla="*/ 237101 w 235853"/>
                <a:gd name="connsiteY8" fmla="*/ 120115 h 237356"/>
                <a:gd name="connsiteX9" fmla="*/ 48386 w 235853"/>
                <a:gd name="connsiteY9" fmla="*/ 120115 h 237356"/>
                <a:gd name="connsiteX10" fmla="*/ 114838 w 235853"/>
                <a:gd name="connsiteY10" fmla="*/ 193959 h 237356"/>
                <a:gd name="connsiteX11" fmla="*/ 119138 w 235853"/>
                <a:gd name="connsiteY11" fmla="*/ 194048 h 237356"/>
                <a:gd name="connsiteX12" fmla="*/ 189979 w 235853"/>
                <a:gd name="connsiteY12" fmla="*/ 124416 h 237356"/>
                <a:gd name="connsiteX13" fmla="*/ 189890 w 235853"/>
                <a:gd name="connsiteY13" fmla="*/ 120115 h 237356"/>
                <a:gd name="connsiteX14" fmla="*/ 122917 w 235853"/>
                <a:gd name="connsiteY14" fmla="*/ 46271 h 237356"/>
                <a:gd name="connsiteX15" fmla="*/ 119138 w 235853"/>
                <a:gd name="connsiteY15" fmla="*/ 46181 h 237356"/>
                <a:gd name="connsiteX16" fmla="*/ 48412 w 235853"/>
                <a:gd name="connsiteY16" fmla="*/ 115941 h 237356"/>
                <a:gd name="connsiteX17" fmla="*/ 48513 w 235853"/>
                <a:gd name="connsiteY17" fmla="*/ 120115 h 237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5853" h="237356">
                  <a:moveTo>
                    <a:pt x="237101" y="120115"/>
                  </a:moveTo>
                  <a:cubicBezTo>
                    <a:pt x="238590" y="184123"/>
                    <a:pt x="187905" y="237212"/>
                    <a:pt x="123898" y="238701"/>
                  </a:cubicBezTo>
                  <a:cubicBezTo>
                    <a:pt x="122307" y="238739"/>
                    <a:pt x="120729" y="238739"/>
                    <a:pt x="119138" y="238713"/>
                  </a:cubicBezTo>
                  <a:cubicBezTo>
                    <a:pt x="54838" y="239502"/>
                    <a:pt x="2079" y="188004"/>
                    <a:pt x="1290" y="123704"/>
                  </a:cubicBezTo>
                  <a:cubicBezTo>
                    <a:pt x="1278" y="122508"/>
                    <a:pt x="1278" y="121311"/>
                    <a:pt x="1303" y="120115"/>
                  </a:cubicBezTo>
                  <a:cubicBezTo>
                    <a:pt x="30" y="55815"/>
                    <a:pt x="51122" y="2675"/>
                    <a:pt x="115422" y="1402"/>
                  </a:cubicBezTo>
                  <a:cubicBezTo>
                    <a:pt x="116657" y="1376"/>
                    <a:pt x="117904" y="1376"/>
                    <a:pt x="119138" y="1389"/>
                  </a:cubicBezTo>
                  <a:cubicBezTo>
                    <a:pt x="183298" y="383"/>
                    <a:pt x="236121" y="51590"/>
                    <a:pt x="237113" y="115750"/>
                  </a:cubicBezTo>
                  <a:cubicBezTo>
                    <a:pt x="237139" y="117201"/>
                    <a:pt x="237139" y="118651"/>
                    <a:pt x="237101" y="120115"/>
                  </a:cubicBezTo>
                  <a:close/>
                  <a:moveTo>
                    <a:pt x="48386" y="120115"/>
                  </a:moveTo>
                  <a:cubicBezTo>
                    <a:pt x="46350" y="158850"/>
                    <a:pt x="76102" y="191910"/>
                    <a:pt x="114838" y="193959"/>
                  </a:cubicBezTo>
                  <a:cubicBezTo>
                    <a:pt x="116275" y="194023"/>
                    <a:pt x="117700" y="194061"/>
                    <a:pt x="119138" y="194048"/>
                  </a:cubicBezTo>
                  <a:cubicBezTo>
                    <a:pt x="157937" y="194379"/>
                    <a:pt x="189648" y="163203"/>
                    <a:pt x="189979" y="124416"/>
                  </a:cubicBezTo>
                  <a:cubicBezTo>
                    <a:pt x="189992" y="122978"/>
                    <a:pt x="189967" y="121540"/>
                    <a:pt x="189890" y="120115"/>
                  </a:cubicBezTo>
                  <a:cubicBezTo>
                    <a:pt x="191787" y="81227"/>
                    <a:pt x="161806" y="48167"/>
                    <a:pt x="122917" y="46271"/>
                  </a:cubicBezTo>
                  <a:cubicBezTo>
                    <a:pt x="121658" y="46207"/>
                    <a:pt x="120398" y="46169"/>
                    <a:pt x="119138" y="46181"/>
                  </a:cubicBezTo>
                  <a:cubicBezTo>
                    <a:pt x="80340" y="45914"/>
                    <a:pt x="48679" y="77155"/>
                    <a:pt x="48412" y="115941"/>
                  </a:cubicBezTo>
                  <a:cubicBezTo>
                    <a:pt x="48412" y="117341"/>
                    <a:pt x="48437" y="118728"/>
                    <a:pt x="48513" y="120115"/>
                  </a:cubicBezTo>
                  <a:close/>
                </a:path>
              </a:pathLst>
            </a:custGeom>
            <a:solidFill>
              <a:srgbClr val="448AD8"/>
            </a:solidFill>
            <a:ln w="6246" cap="flat">
              <a:noFill/>
              <a:prstDash val="solid"/>
              <a:miter/>
            </a:ln>
          </p:spPr>
          <p:txBody>
            <a:bodyPr rtlCol="0" anchor="ctr"/>
            <a:lstStyle/>
            <a:p>
              <a:endParaRPr lang="nl-NL"/>
            </a:p>
          </p:txBody>
        </p:sp>
        <p:sp>
          <p:nvSpPr>
            <p:cNvPr id="102" name="Vrije vorm: vorm 101">
              <a:extLst>
                <a:ext uri="{FF2B5EF4-FFF2-40B4-BE49-F238E27FC236}">
                  <a16:creationId xmlns:a16="http://schemas.microsoft.com/office/drawing/2014/main" id="{61D9EFCC-89AA-40DC-B3C8-F17F9421D531}"/>
                </a:ext>
              </a:extLst>
            </p:cNvPr>
            <p:cNvSpPr/>
            <p:nvPr/>
          </p:nvSpPr>
          <p:spPr>
            <a:xfrm>
              <a:off x="3130907" y="873987"/>
              <a:ext cx="47209" cy="318129"/>
            </a:xfrm>
            <a:custGeom>
              <a:avLst/>
              <a:gdLst>
                <a:gd name="connsiteX0" fmla="*/ 1279 w 47209"/>
                <a:gd name="connsiteY0" fmla="*/ 1375 h 318129"/>
                <a:gd name="connsiteX1" fmla="*/ 48489 w 47209"/>
                <a:gd name="connsiteY1" fmla="*/ 1375 h 318129"/>
                <a:gd name="connsiteX2" fmla="*/ 48489 w 47209"/>
                <a:gd name="connsiteY2" fmla="*/ 319504 h 318129"/>
                <a:gd name="connsiteX3" fmla="*/ 1279 w 47209"/>
                <a:gd name="connsiteY3" fmla="*/ 319504 h 318129"/>
              </a:gdLst>
              <a:ahLst/>
              <a:cxnLst>
                <a:cxn ang="0">
                  <a:pos x="connsiteX0" y="connsiteY0"/>
                </a:cxn>
                <a:cxn ang="0">
                  <a:pos x="connsiteX1" y="connsiteY1"/>
                </a:cxn>
                <a:cxn ang="0">
                  <a:pos x="connsiteX2" y="connsiteY2"/>
                </a:cxn>
                <a:cxn ang="0">
                  <a:pos x="connsiteX3" y="connsiteY3"/>
                </a:cxn>
              </a:cxnLst>
              <a:rect l="l" t="t" r="r" b="b"/>
              <a:pathLst>
                <a:path w="47209" h="318129">
                  <a:moveTo>
                    <a:pt x="1279" y="1375"/>
                  </a:moveTo>
                  <a:lnTo>
                    <a:pt x="48489" y="1375"/>
                  </a:lnTo>
                  <a:lnTo>
                    <a:pt x="48489" y="319504"/>
                  </a:lnTo>
                  <a:lnTo>
                    <a:pt x="1279" y="319504"/>
                  </a:lnTo>
                  <a:close/>
                </a:path>
              </a:pathLst>
            </a:custGeom>
            <a:solidFill>
              <a:srgbClr val="448AD8"/>
            </a:solidFill>
            <a:ln w="6246" cap="flat">
              <a:noFill/>
              <a:prstDash val="solid"/>
              <a:miter/>
            </a:ln>
          </p:spPr>
          <p:txBody>
            <a:bodyPr rtlCol="0" anchor="ctr"/>
            <a:lstStyle/>
            <a:p>
              <a:endParaRPr lang="nl-NL"/>
            </a:p>
          </p:txBody>
        </p:sp>
        <p:sp>
          <p:nvSpPr>
            <p:cNvPr id="103" name="Vrije vorm: vorm 102">
              <a:extLst>
                <a:ext uri="{FF2B5EF4-FFF2-40B4-BE49-F238E27FC236}">
                  <a16:creationId xmlns:a16="http://schemas.microsoft.com/office/drawing/2014/main" id="{83557A13-3A98-4AF1-82DD-89737D13D9DA}"/>
                </a:ext>
              </a:extLst>
            </p:cNvPr>
            <p:cNvSpPr/>
            <p:nvPr/>
          </p:nvSpPr>
          <p:spPr>
            <a:xfrm>
              <a:off x="3220237" y="960518"/>
              <a:ext cx="209584" cy="236688"/>
            </a:xfrm>
            <a:custGeom>
              <a:avLst/>
              <a:gdLst>
                <a:gd name="connsiteX0" fmla="*/ 1279 w 209584"/>
                <a:gd name="connsiteY0" fmla="*/ 160058 h 236688"/>
                <a:gd name="connsiteX1" fmla="*/ 48872 w 209584"/>
                <a:gd name="connsiteY1" fmla="*/ 160058 h 236688"/>
                <a:gd name="connsiteX2" fmla="*/ 113770 w 209584"/>
                <a:gd name="connsiteY2" fmla="*/ 196833 h 236688"/>
                <a:gd name="connsiteX3" fmla="*/ 162635 w 209584"/>
                <a:gd name="connsiteY3" fmla="*/ 171383 h 236688"/>
                <a:gd name="connsiteX4" fmla="*/ 103081 w 209584"/>
                <a:gd name="connsiteY4" fmla="*/ 140333 h 236688"/>
                <a:gd name="connsiteX5" fmla="*/ 12478 w 209584"/>
                <a:gd name="connsiteY5" fmla="*/ 73781 h 236688"/>
                <a:gd name="connsiteX6" fmla="*/ 108426 w 209584"/>
                <a:gd name="connsiteY6" fmla="*/ 1375 h 236688"/>
                <a:gd name="connsiteX7" fmla="*/ 207682 w 209584"/>
                <a:gd name="connsiteY7" fmla="*/ 70472 h 236688"/>
                <a:gd name="connsiteX8" fmla="*/ 160726 w 209584"/>
                <a:gd name="connsiteY8" fmla="*/ 70472 h 236688"/>
                <a:gd name="connsiteX9" fmla="*/ 107790 w 209584"/>
                <a:gd name="connsiteY9" fmla="*/ 42732 h 236688"/>
                <a:gd name="connsiteX10" fmla="*/ 59816 w 209584"/>
                <a:gd name="connsiteY10" fmla="*/ 68182 h 236688"/>
                <a:gd name="connsiteX11" fmla="*/ 113643 w 209584"/>
                <a:gd name="connsiteY11" fmla="*/ 95795 h 236688"/>
                <a:gd name="connsiteX12" fmla="*/ 210864 w 209584"/>
                <a:gd name="connsiteY12" fmla="*/ 165275 h 236688"/>
                <a:gd name="connsiteX13" fmla="*/ 113262 w 209584"/>
                <a:gd name="connsiteY13" fmla="*/ 238063 h 236688"/>
                <a:gd name="connsiteX14" fmla="*/ 1279 w 209584"/>
                <a:gd name="connsiteY14" fmla="*/ 160058 h 23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9584" h="236688">
                  <a:moveTo>
                    <a:pt x="1279" y="160058"/>
                  </a:moveTo>
                  <a:lnTo>
                    <a:pt x="48872" y="160058"/>
                  </a:lnTo>
                  <a:cubicBezTo>
                    <a:pt x="55871" y="185508"/>
                    <a:pt x="74323" y="196833"/>
                    <a:pt x="113770" y="196833"/>
                  </a:cubicBezTo>
                  <a:cubicBezTo>
                    <a:pt x="143929" y="196833"/>
                    <a:pt x="162635" y="187799"/>
                    <a:pt x="162635" y="171383"/>
                  </a:cubicBezTo>
                  <a:cubicBezTo>
                    <a:pt x="162635" y="152295"/>
                    <a:pt x="141130" y="149369"/>
                    <a:pt x="103081" y="140333"/>
                  </a:cubicBezTo>
                  <a:cubicBezTo>
                    <a:pt x="39455" y="124554"/>
                    <a:pt x="12478" y="111829"/>
                    <a:pt x="12478" y="73781"/>
                  </a:cubicBezTo>
                  <a:cubicBezTo>
                    <a:pt x="12478" y="27843"/>
                    <a:pt x="50653" y="1375"/>
                    <a:pt x="108426" y="1375"/>
                  </a:cubicBezTo>
                  <a:cubicBezTo>
                    <a:pt x="166198" y="1375"/>
                    <a:pt x="199411" y="29115"/>
                    <a:pt x="207682" y="70472"/>
                  </a:cubicBezTo>
                  <a:lnTo>
                    <a:pt x="160726" y="70472"/>
                  </a:lnTo>
                  <a:cubicBezTo>
                    <a:pt x="154109" y="51767"/>
                    <a:pt x="136803" y="42732"/>
                    <a:pt x="107790" y="42732"/>
                  </a:cubicBezTo>
                  <a:cubicBezTo>
                    <a:pt x="78776" y="42732"/>
                    <a:pt x="59816" y="53039"/>
                    <a:pt x="59816" y="68182"/>
                  </a:cubicBezTo>
                  <a:cubicBezTo>
                    <a:pt x="59816" y="83325"/>
                    <a:pt x="73941" y="86379"/>
                    <a:pt x="113643" y="95795"/>
                  </a:cubicBezTo>
                  <a:cubicBezTo>
                    <a:pt x="175233" y="110302"/>
                    <a:pt x="210864" y="121246"/>
                    <a:pt x="210864" y="165275"/>
                  </a:cubicBezTo>
                  <a:cubicBezTo>
                    <a:pt x="210864" y="214140"/>
                    <a:pt x="166962" y="238063"/>
                    <a:pt x="113262" y="238063"/>
                  </a:cubicBezTo>
                  <a:cubicBezTo>
                    <a:pt x="52944" y="238190"/>
                    <a:pt x="9933" y="209304"/>
                    <a:pt x="1279" y="160058"/>
                  </a:cubicBezTo>
                  <a:close/>
                </a:path>
              </a:pathLst>
            </a:custGeom>
            <a:solidFill>
              <a:srgbClr val="448AD8"/>
            </a:solidFill>
            <a:ln w="6246" cap="flat">
              <a:noFill/>
              <a:prstDash val="solid"/>
              <a:miter/>
            </a:ln>
          </p:spPr>
          <p:txBody>
            <a:bodyPr rtlCol="0" anchor="ctr"/>
            <a:lstStyle/>
            <a:p>
              <a:endParaRPr lang="nl-NL"/>
            </a:p>
          </p:txBody>
        </p:sp>
      </p:grpSp>
      <p:sp>
        <p:nvSpPr>
          <p:cNvPr id="51" name="Tijdelijke aanduiding voor inhoud 50">
            <a:extLst>
              <a:ext uri="{FF2B5EF4-FFF2-40B4-BE49-F238E27FC236}">
                <a16:creationId xmlns:a16="http://schemas.microsoft.com/office/drawing/2014/main" id="{35D4AD09-FD89-456E-A880-B2AFCB627F2D}"/>
              </a:ext>
            </a:extLst>
          </p:cNvPr>
          <p:cNvSpPr>
            <a:spLocks noGrp="1"/>
          </p:cNvSpPr>
          <p:nvPr>
            <p:ph sz="quarter" idx="11" hasCustomPrompt="1"/>
          </p:nvPr>
        </p:nvSpPr>
        <p:spPr>
          <a:xfrm>
            <a:off x="9601200" y="5765800"/>
            <a:ext cx="1871663" cy="804863"/>
          </a:xfrm>
        </p:spPr>
        <p:txBody>
          <a:bodyPr anchor="ctr">
            <a:normAutofit/>
          </a:bodyPr>
          <a:lstStyle>
            <a:lvl1pPr marL="0" indent="0" algn="ctr">
              <a:buNone/>
              <a:defRPr sz="15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nl-NL" dirty="0"/>
              <a:t>Logo</a:t>
            </a:r>
          </a:p>
        </p:txBody>
      </p:sp>
      <p:sp>
        <p:nvSpPr>
          <p:cNvPr id="110" name="Tijdelijke aanduiding voor tekst 44">
            <a:extLst>
              <a:ext uri="{FF2B5EF4-FFF2-40B4-BE49-F238E27FC236}">
                <a16:creationId xmlns:a16="http://schemas.microsoft.com/office/drawing/2014/main" id="{9AD97BE8-7B9D-4DF7-B6DF-708B1513887C}"/>
              </a:ext>
            </a:extLst>
          </p:cNvPr>
          <p:cNvSpPr>
            <a:spLocks noGrp="1"/>
          </p:cNvSpPr>
          <p:nvPr>
            <p:ph type="body" sz="quarter" idx="13" hasCustomPrompt="1"/>
          </p:nvPr>
        </p:nvSpPr>
        <p:spPr>
          <a:xfrm>
            <a:off x="421106" y="4322362"/>
            <a:ext cx="9180093" cy="949325"/>
          </a:xfrm>
        </p:spPr>
        <p:txBody>
          <a:bodyPr lIns="0">
            <a:noAutofit/>
          </a:bodyPr>
          <a:lstStyle>
            <a:lvl1pPr marL="0" indent="0">
              <a:spcBef>
                <a:spcPts val="0"/>
              </a:spcBef>
              <a:buNone/>
              <a:defRPr sz="5500" b="1">
                <a:solidFill>
                  <a:schemeClr val="bg1"/>
                </a:solidFill>
              </a:defRPr>
            </a:lvl1pPr>
          </a:lstStyle>
          <a:p>
            <a:pPr lvl="0"/>
            <a:r>
              <a:rPr lang="nl-NL" dirty="0"/>
              <a:t>Typ hier een titel</a:t>
            </a:r>
          </a:p>
        </p:txBody>
      </p:sp>
      <p:sp>
        <p:nvSpPr>
          <p:cNvPr id="112" name="Tijdelijke aanduiding voor tekst 44">
            <a:extLst>
              <a:ext uri="{FF2B5EF4-FFF2-40B4-BE49-F238E27FC236}">
                <a16:creationId xmlns:a16="http://schemas.microsoft.com/office/drawing/2014/main" id="{3E0E53C8-6DF2-4BEF-BA03-8AAE99468DE1}"/>
              </a:ext>
            </a:extLst>
          </p:cNvPr>
          <p:cNvSpPr>
            <a:spLocks noGrp="1"/>
          </p:cNvSpPr>
          <p:nvPr>
            <p:ph type="body" sz="quarter" idx="14" hasCustomPrompt="1"/>
          </p:nvPr>
        </p:nvSpPr>
        <p:spPr>
          <a:xfrm>
            <a:off x="421106" y="5288552"/>
            <a:ext cx="8001000" cy="529389"/>
          </a:xfrm>
        </p:spPr>
        <p:txBody>
          <a:bodyPr lIns="0">
            <a:noAutofit/>
          </a:bodyPr>
          <a:lstStyle>
            <a:lvl1pPr marL="0" indent="0">
              <a:spcBef>
                <a:spcPts val="0"/>
              </a:spcBef>
              <a:buNone/>
              <a:defRPr sz="3000" b="0">
                <a:solidFill>
                  <a:schemeClr val="bg1"/>
                </a:solidFill>
              </a:defRPr>
            </a:lvl1pPr>
          </a:lstStyle>
          <a:p>
            <a:pPr lvl="0"/>
            <a:r>
              <a:rPr lang="nl-NL" dirty="0"/>
              <a:t>Typ hier een titel</a:t>
            </a:r>
          </a:p>
        </p:txBody>
      </p:sp>
      <p:sp>
        <p:nvSpPr>
          <p:cNvPr id="113" name="Tijdelijke aanduiding voor tekst 44">
            <a:extLst>
              <a:ext uri="{FF2B5EF4-FFF2-40B4-BE49-F238E27FC236}">
                <a16:creationId xmlns:a16="http://schemas.microsoft.com/office/drawing/2014/main" id="{9C144D88-3440-4A3F-98CE-5143D96CA95B}"/>
              </a:ext>
            </a:extLst>
          </p:cNvPr>
          <p:cNvSpPr>
            <a:spLocks noGrp="1"/>
          </p:cNvSpPr>
          <p:nvPr>
            <p:ph type="body" sz="quarter" idx="15" hasCustomPrompt="1"/>
          </p:nvPr>
        </p:nvSpPr>
        <p:spPr>
          <a:xfrm>
            <a:off x="421106" y="5860411"/>
            <a:ext cx="1111517" cy="242201"/>
          </a:xfrm>
        </p:spPr>
        <p:txBody>
          <a:bodyPr lIns="0">
            <a:noAutofit/>
          </a:bodyPr>
          <a:lstStyle>
            <a:lvl1pPr marL="0" indent="0">
              <a:spcBef>
                <a:spcPts val="0"/>
              </a:spcBef>
              <a:buNone/>
              <a:defRPr sz="1300" b="0">
                <a:solidFill>
                  <a:schemeClr val="bg1"/>
                </a:solidFill>
              </a:defRPr>
            </a:lvl1pPr>
          </a:lstStyle>
          <a:p>
            <a:pPr lvl="0"/>
            <a:fld id="{7CF7EF70-62D5-49AA-96BF-868A5CB5034E}" type="datetime1">
              <a:rPr lang="nl-NL" smtClean="0"/>
              <a:t>22-2-2022</a:t>
            </a:fld>
            <a:endParaRPr lang="nl-NL" dirty="0"/>
          </a:p>
        </p:txBody>
      </p:sp>
      <p:grpSp>
        <p:nvGrpSpPr>
          <p:cNvPr id="121" name="Groep 120">
            <a:extLst>
              <a:ext uri="{FF2B5EF4-FFF2-40B4-BE49-F238E27FC236}">
                <a16:creationId xmlns:a16="http://schemas.microsoft.com/office/drawing/2014/main" id="{BBA848D3-880B-4E31-9DA3-B4BD5B76BDDC}"/>
              </a:ext>
            </a:extLst>
          </p:cNvPr>
          <p:cNvGrpSpPr/>
          <p:nvPr userDrawn="1"/>
        </p:nvGrpSpPr>
        <p:grpSpPr>
          <a:xfrm>
            <a:off x="-3620530" y="2"/>
            <a:ext cx="3527668" cy="3816560"/>
            <a:chOff x="-3913429" y="2864654"/>
            <a:chExt cx="3820567" cy="3816560"/>
          </a:xfrm>
        </p:grpSpPr>
        <p:sp>
          <p:nvSpPr>
            <p:cNvPr id="122" name="Rechthoek: afgeronde hoeken 121">
              <a:extLst>
                <a:ext uri="{FF2B5EF4-FFF2-40B4-BE49-F238E27FC236}">
                  <a16:creationId xmlns:a16="http://schemas.microsoft.com/office/drawing/2014/main" id="{58D142AB-CBA1-44E6-B278-A094238C70FA}"/>
                </a:ext>
              </a:extLst>
            </p:cNvPr>
            <p:cNvSpPr/>
            <p:nvPr userDrawn="1"/>
          </p:nvSpPr>
          <p:spPr>
            <a:xfrm>
              <a:off x="-3913429" y="3343976"/>
              <a:ext cx="3820567" cy="3337238"/>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Voeg een afbeelding toe door een afbeelding vanaf je bestanden naar deze slide te slepen. Of door op het icoon te klikken en een afbeelding in te voegen.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Als er al een afbeelding is toegevoegd, moet je deze eerst verwijderen. Nadat je dit hebt gedaan, komen er iconen tevoorschijn in het kader.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Wanneer je de afbeelding bij wilt snijden of een andere positie in het kader wilt geven. Dan kun je dit doen door de afbeelding aan te klikken met de rechtermuisknop. Vervolgens kies je voor: ‘’Bijsnijden’’.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Nu kun je de afbeelding bijsnijden door de zwarte hoeken te gebruiken. Je kunt ook de positie van de afbeelding wijzigen door de afbeelding te verslepen. </a:t>
              </a:r>
              <a:br>
                <a:rPr lang="nl-NL" sz="1000" b="0" dirty="0">
                  <a:latin typeface="+mn-lt"/>
                  <a:cs typeface="Arial" panose="020B0604020202020204" pitchFamily="34" charset="0"/>
                </a:rPr>
              </a:br>
              <a:r>
                <a:rPr lang="nl-NL" sz="1000" b="0" dirty="0">
                  <a:latin typeface="+mn-lt"/>
                  <a:cs typeface="Arial" panose="020B0604020202020204" pitchFamily="34" charset="0"/>
                </a:rPr>
                <a:t>Of de grijze rondjes verslepen om de afbeelding in het kader te positioneren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Nadat je de wijzingen hebt doorgevoerd, klik je nogmaals op: ‘’Bijsnijden’’. Nu is de afbeelding gewijzigd. </a:t>
              </a:r>
            </a:p>
          </p:txBody>
        </p:sp>
        <p:sp>
          <p:nvSpPr>
            <p:cNvPr id="123" name="Rechthoek: afgeronde hoeken 122">
              <a:extLst>
                <a:ext uri="{FF2B5EF4-FFF2-40B4-BE49-F238E27FC236}">
                  <a16:creationId xmlns:a16="http://schemas.microsoft.com/office/drawing/2014/main" id="{C7AFABFD-7968-4934-AE87-C70AA09090B6}"/>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500" b="1" dirty="0">
                  <a:solidFill>
                    <a:schemeClr val="bg1"/>
                  </a:solidFill>
                  <a:latin typeface="+mn-lt"/>
                  <a:cs typeface="Arial" panose="020B0604020202020204" pitchFamily="34" charset="0"/>
                </a:rPr>
                <a:t>Afbeelding toevoegen of wijzigen</a:t>
              </a:r>
              <a:endParaRPr lang="nl-NL" sz="1000" b="0" dirty="0">
                <a:solidFill>
                  <a:schemeClr val="bg1"/>
                </a:solidFill>
                <a:latin typeface="+mn-lt"/>
                <a:cs typeface="Arial" panose="020B0604020202020204" pitchFamily="34" charset="0"/>
              </a:endParaRPr>
            </a:p>
          </p:txBody>
        </p:sp>
      </p:grpSp>
    </p:spTree>
    <p:extLst>
      <p:ext uri="{BB962C8B-B14F-4D97-AF65-F5344CB8AC3E}">
        <p14:creationId xmlns:p14="http://schemas.microsoft.com/office/powerpoint/2010/main" val="15854307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ptop + tekst (1)">
    <p:spTree>
      <p:nvGrpSpPr>
        <p:cNvPr id="1" name=""/>
        <p:cNvGrpSpPr/>
        <p:nvPr/>
      </p:nvGrpSpPr>
      <p:grpSpPr>
        <a:xfrm>
          <a:off x="0" y="0"/>
          <a:ext cx="0" cy="0"/>
          <a:chOff x="0" y="0"/>
          <a:chExt cx="0" cy="0"/>
        </a:xfrm>
      </p:grpSpPr>
      <p:sp>
        <p:nvSpPr>
          <p:cNvPr id="210" name="Vrije vorm: vorm 209">
            <a:extLst>
              <a:ext uri="{FF2B5EF4-FFF2-40B4-BE49-F238E27FC236}">
                <a16:creationId xmlns:a16="http://schemas.microsoft.com/office/drawing/2014/main" id="{1F1FE3E7-C52F-4AF3-A305-572A7E79FAF6}"/>
              </a:ext>
            </a:extLst>
          </p:cNvPr>
          <p:cNvSpPr/>
          <p:nvPr userDrawn="1"/>
        </p:nvSpPr>
        <p:spPr>
          <a:xfrm>
            <a:off x="0" y="3644265"/>
            <a:ext cx="12192000" cy="2907094"/>
          </a:xfrm>
          <a:custGeom>
            <a:avLst/>
            <a:gdLst>
              <a:gd name="connsiteX0" fmla="*/ 0 w 12186866"/>
              <a:gd name="connsiteY0" fmla="*/ 0 h 6551359"/>
              <a:gd name="connsiteX1" fmla="*/ 12186866 w 12186866"/>
              <a:gd name="connsiteY1" fmla="*/ 0 h 6551359"/>
              <a:gd name="connsiteX2" fmla="*/ 12186866 w 12186866"/>
              <a:gd name="connsiteY2" fmla="*/ 6551359 h 6551359"/>
              <a:gd name="connsiteX3" fmla="*/ 0 w 12186866"/>
              <a:gd name="connsiteY3" fmla="*/ 6551359 h 6551359"/>
            </a:gdLst>
            <a:ahLst/>
            <a:cxnLst>
              <a:cxn ang="0">
                <a:pos x="connsiteX0" y="connsiteY0"/>
              </a:cxn>
              <a:cxn ang="0">
                <a:pos x="connsiteX1" y="connsiteY1"/>
              </a:cxn>
              <a:cxn ang="0">
                <a:pos x="connsiteX2" y="connsiteY2"/>
              </a:cxn>
              <a:cxn ang="0">
                <a:pos x="connsiteX3" y="connsiteY3"/>
              </a:cxn>
            </a:cxnLst>
            <a:rect l="l" t="t" r="r" b="b"/>
            <a:pathLst>
              <a:path w="12186866" h="6551359">
                <a:moveTo>
                  <a:pt x="0" y="0"/>
                </a:moveTo>
                <a:lnTo>
                  <a:pt x="12186866" y="0"/>
                </a:lnTo>
                <a:lnTo>
                  <a:pt x="12186866" y="6551359"/>
                </a:lnTo>
                <a:lnTo>
                  <a:pt x="0" y="6551359"/>
                </a:lnTo>
                <a:close/>
              </a:path>
            </a:pathLst>
          </a:custGeom>
          <a:solidFill>
            <a:schemeClr val="accent4"/>
          </a:solidFill>
          <a:ln w="10695"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98486D83-F4E1-4A3C-A5E1-FB299112F44A}"/>
              </a:ext>
            </a:extLst>
          </p:cNvPr>
          <p:cNvSpPr/>
          <p:nvPr userDrawn="1"/>
        </p:nvSpPr>
        <p:spPr>
          <a:xfrm>
            <a:off x="0" y="0"/>
            <a:ext cx="12192000" cy="3648297"/>
          </a:xfrm>
          <a:custGeom>
            <a:avLst/>
            <a:gdLst>
              <a:gd name="connsiteX0" fmla="*/ 0 w 12186866"/>
              <a:gd name="connsiteY0" fmla="*/ 0 h 6551359"/>
              <a:gd name="connsiteX1" fmla="*/ 12186866 w 12186866"/>
              <a:gd name="connsiteY1" fmla="*/ 0 h 6551359"/>
              <a:gd name="connsiteX2" fmla="*/ 12186866 w 12186866"/>
              <a:gd name="connsiteY2" fmla="*/ 6551359 h 6551359"/>
              <a:gd name="connsiteX3" fmla="*/ 0 w 12186866"/>
              <a:gd name="connsiteY3" fmla="*/ 6551359 h 6551359"/>
            </a:gdLst>
            <a:ahLst/>
            <a:cxnLst>
              <a:cxn ang="0">
                <a:pos x="connsiteX0" y="connsiteY0"/>
              </a:cxn>
              <a:cxn ang="0">
                <a:pos x="connsiteX1" y="connsiteY1"/>
              </a:cxn>
              <a:cxn ang="0">
                <a:pos x="connsiteX2" y="connsiteY2"/>
              </a:cxn>
              <a:cxn ang="0">
                <a:pos x="connsiteX3" y="connsiteY3"/>
              </a:cxn>
            </a:cxnLst>
            <a:rect l="l" t="t" r="r" b="b"/>
            <a:pathLst>
              <a:path w="12186866" h="6551359">
                <a:moveTo>
                  <a:pt x="0" y="0"/>
                </a:moveTo>
                <a:lnTo>
                  <a:pt x="12186866" y="0"/>
                </a:lnTo>
                <a:lnTo>
                  <a:pt x="12186866" y="6551359"/>
                </a:lnTo>
                <a:lnTo>
                  <a:pt x="0" y="6551359"/>
                </a:lnTo>
                <a:close/>
              </a:path>
            </a:pathLst>
          </a:custGeom>
          <a:solidFill>
            <a:schemeClr val="accent5"/>
          </a:solidFill>
          <a:ln w="10695" cap="flat">
            <a:noFill/>
            <a:prstDash val="solid"/>
            <a:miter/>
          </a:ln>
        </p:spPr>
        <p:txBody>
          <a:bodyPr rtlCol="0" anchor="ctr"/>
          <a:lstStyle/>
          <a:p>
            <a:endParaRPr lang="nl-NL"/>
          </a:p>
        </p:txBody>
      </p:sp>
      <p:grpSp>
        <p:nvGrpSpPr>
          <p:cNvPr id="170" name="Groep 169">
            <a:extLst>
              <a:ext uri="{FF2B5EF4-FFF2-40B4-BE49-F238E27FC236}">
                <a16:creationId xmlns:a16="http://schemas.microsoft.com/office/drawing/2014/main" id="{E9D60270-C12A-4575-AE6A-187B3791316E}"/>
              </a:ext>
            </a:extLst>
          </p:cNvPr>
          <p:cNvGrpSpPr/>
          <p:nvPr userDrawn="1"/>
        </p:nvGrpSpPr>
        <p:grpSpPr>
          <a:xfrm>
            <a:off x="9654031" y="0"/>
            <a:ext cx="2537968" cy="941324"/>
            <a:chOff x="9654031" y="0"/>
            <a:chExt cx="2537968" cy="941324"/>
          </a:xfrm>
        </p:grpSpPr>
        <p:grpSp>
          <p:nvGrpSpPr>
            <p:cNvPr id="171" name="Groep 170">
              <a:extLst>
                <a:ext uri="{FF2B5EF4-FFF2-40B4-BE49-F238E27FC236}">
                  <a16:creationId xmlns:a16="http://schemas.microsoft.com/office/drawing/2014/main" id="{0E7A3266-7BA1-449F-A963-A6835244F396}"/>
                </a:ext>
              </a:extLst>
            </p:cNvPr>
            <p:cNvGrpSpPr/>
            <p:nvPr/>
          </p:nvGrpSpPr>
          <p:grpSpPr>
            <a:xfrm>
              <a:off x="9654031" y="0"/>
              <a:ext cx="2537968" cy="941324"/>
              <a:chOff x="9654031" y="0"/>
              <a:chExt cx="2537968" cy="941324"/>
            </a:xfrm>
          </p:grpSpPr>
          <p:sp>
            <p:nvSpPr>
              <p:cNvPr id="173" name="Vrije vorm: vorm 172">
                <a:extLst>
                  <a:ext uri="{FF2B5EF4-FFF2-40B4-BE49-F238E27FC236}">
                    <a16:creationId xmlns:a16="http://schemas.microsoft.com/office/drawing/2014/main" id="{7293516C-F91C-45E9-95E0-FE4A73EC117A}"/>
                  </a:ext>
                </a:extLst>
              </p:cNvPr>
              <p:cNvSpPr/>
              <p:nvPr/>
            </p:nvSpPr>
            <p:spPr>
              <a:xfrm>
                <a:off x="9654031" y="0"/>
                <a:ext cx="2537968" cy="941324"/>
              </a:xfrm>
              <a:custGeom>
                <a:avLst/>
                <a:gdLst>
                  <a:gd name="connsiteX0" fmla="*/ 2537968 w 2537968"/>
                  <a:gd name="connsiteY0" fmla="*/ 613918 h 941324"/>
                  <a:gd name="connsiteX1" fmla="*/ 1891157 w 2537968"/>
                  <a:gd name="connsiteY1" fmla="*/ 941324 h 941324"/>
                  <a:gd name="connsiteX2" fmla="*/ 0 w 2537968"/>
                  <a:gd name="connsiteY2" fmla="*/ 0 h 941324"/>
                  <a:gd name="connsiteX3" fmla="*/ 2537968 w 2537968"/>
                  <a:gd name="connsiteY3" fmla="*/ 0 h 941324"/>
                  <a:gd name="connsiteX4" fmla="*/ 2537968 w 2537968"/>
                  <a:gd name="connsiteY4" fmla="*/ 613918 h 94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968" h="941324">
                    <a:moveTo>
                      <a:pt x="2537968" y="613918"/>
                    </a:moveTo>
                    <a:lnTo>
                      <a:pt x="1891157" y="941324"/>
                    </a:lnTo>
                    <a:lnTo>
                      <a:pt x="0" y="0"/>
                    </a:lnTo>
                    <a:lnTo>
                      <a:pt x="2537968" y="0"/>
                    </a:lnTo>
                    <a:lnTo>
                      <a:pt x="2537968" y="613918"/>
                    </a:lnTo>
                    <a:close/>
                  </a:path>
                </a:pathLst>
              </a:custGeom>
              <a:solidFill>
                <a:srgbClr val="FFFFFF"/>
              </a:solidFill>
              <a:ln w="12700" cap="flat">
                <a:noFill/>
                <a:prstDash val="solid"/>
                <a:miter/>
              </a:ln>
              <a:effectLst>
                <a:outerShdw blurRad="127000" algn="ctr" rotWithShape="0">
                  <a:prstClr val="black">
                    <a:alpha val="10000"/>
                  </a:prstClr>
                </a:outerShdw>
              </a:effectLst>
            </p:spPr>
            <p:txBody>
              <a:bodyPr rtlCol="0" anchor="ctr"/>
              <a:lstStyle/>
              <a:p>
                <a:endParaRPr lang="nl-NL"/>
              </a:p>
            </p:txBody>
          </p:sp>
          <p:grpSp>
            <p:nvGrpSpPr>
              <p:cNvPr id="174" name="Groep 173">
                <a:extLst>
                  <a:ext uri="{FF2B5EF4-FFF2-40B4-BE49-F238E27FC236}">
                    <a16:creationId xmlns:a16="http://schemas.microsoft.com/office/drawing/2014/main" id="{4FE1F276-C5AB-4CF4-9FBF-2F559BB5C3F1}"/>
                  </a:ext>
                </a:extLst>
              </p:cNvPr>
              <p:cNvGrpSpPr/>
              <p:nvPr/>
            </p:nvGrpSpPr>
            <p:grpSpPr>
              <a:xfrm>
                <a:off x="10661396" y="131323"/>
                <a:ext cx="1241806" cy="326378"/>
                <a:chOff x="3375499" y="2709308"/>
                <a:chExt cx="5437158" cy="1429024"/>
              </a:xfrm>
            </p:grpSpPr>
            <p:sp>
              <p:nvSpPr>
                <p:cNvPr id="175" name="Vrije vorm: vorm 174">
                  <a:extLst>
                    <a:ext uri="{FF2B5EF4-FFF2-40B4-BE49-F238E27FC236}">
                      <a16:creationId xmlns:a16="http://schemas.microsoft.com/office/drawing/2014/main" id="{E33D02B6-CDA7-466C-AB10-13C913788B1E}"/>
                    </a:ext>
                  </a:extLst>
                </p:cNvPr>
                <p:cNvSpPr/>
                <p:nvPr/>
              </p:nvSpPr>
              <p:spPr>
                <a:xfrm>
                  <a:off x="5026914" y="3071877"/>
                  <a:ext cx="458978" cy="702817"/>
                </a:xfrm>
                <a:custGeom>
                  <a:avLst/>
                  <a:gdLst>
                    <a:gd name="connsiteX0" fmla="*/ 113411 w 458978"/>
                    <a:gd name="connsiteY0" fmla="*/ 108458 h 702817"/>
                    <a:gd name="connsiteX1" fmla="*/ 113411 w 458978"/>
                    <a:gd name="connsiteY1" fmla="*/ 290068 h 702817"/>
                    <a:gd name="connsiteX2" fmla="*/ 433578 w 458978"/>
                    <a:gd name="connsiteY2" fmla="*/ 290068 h 702817"/>
                    <a:gd name="connsiteX3" fmla="*/ 433578 w 458978"/>
                    <a:gd name="connsiteY3" fmla="*/ 398526 h 702817"/>
                    <a:gd name="connsiteX4" fmla="*/ 113411 w 458978"/>
                    <a:gd name="connsiteY4" fmla="*/ 398526 h 702817"/>
                    <a:gd name="connsiteX5" fmla="*/ 113411 w 458978"/>
                    <a:gd name="connsiteY5" fmla="*/ 594360 h 702817"/>
                    <a:gd name="connsiteX6" fmla="*/ 458978 w 458978"/>
                    <a:gd name="connsiteY6" fmla="*/ 594360 h 702817"/>
                    <a:gd name="connsiteX7" fmla="*/ 458978 w 458978"/>
                    <a:gd name="connsiteY7" fmla="*/ 702818 h 702817"/>
                    <a:gd name="connsiteX8" fmla="*/ 0 w 458978"/>
                    <a:gd name="connsiteY8" fmla="*/ 702818 h 702817"/>
                    <a:gd name="connsiteX9" fmla="*/ 0 w 458978"/>
                    <a:gd name="connsiteY9" fmla="*/ 0 h 702817"/>
                    <a:gd name="connsiteX10" fmla="*/ 458978 w 458978"/>
                    <a:gd name="connsiteY10" fmla="*/ 0 h 702817"/>
                    <a:gd name="connsiteX11" fmla="*/ 458978 w 458978"/>
                    <a:gd name="connsiteY11" fmla="*/ 108458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8" h="702817">
                      <a:moveTo>
                        <a:pt x="113411" y="108458"/>
                      </a:moveTo>
                      <a:lnTo>
                        <a:pt x="113411" y="290068"/>
                      </a:lnTo>
                      <a:lnTo>
                        <a:pt x="433578" y="290068"/>
                      </a:lnTo>
                      <a:lnTo>
                        <a:pt x="433578" y="398526"/>
                      </a:lnTo>
                      <a:lnTo>
                        <a:pt x="113411" y="398526"/>
                      </a:lnTo>
                      <a:lnTo>
                        <a:pt x="113411" y="594360"/>
                      </a:lnTo>
                      <a:lnTo>
                        <a:pt x="458978" y="594360"/>
                      </a:lnTo>
                      <a:lnTo>
                        <a:pt x="458978" y="702818"/>
                      </a:lnTo>
                      <a:lnTo>
                        <a:pt x="0" y="702818"/>
                      </a:lnTo>
                      <a:lnTo>
                        <a:pt x="0" y="0"/>
                      </a:lnTo>
                      <a:lnTo>
                        <a:pt x="458978" y="0"/>
                      </a:lnTo>
                      <a:lnTo>
                        <a:pt x="458978" y="108458"/>
                      </a:lnTo>
                      <a:close/>
                    </a:path>
                  </a:pathLst>
                </a:custGeom>
                <a:solidFill>
                  <a:srgbClr val="155CA2"/>
                </a:solidFill>
                <a:ln w="12700" cap="flat">
                  <a:noFill/>
                  <a:prstDash val="solid"/>
                  <a:miter/>
                </a:ln>
              </p:spPr>
              <p:txBody>
                <a:bodyPr rtlCol="0" anchor="ctr"/>
                <a:lstStyle/>
                <a:p>
                  <a:endParaRPr lang="nl-NL"/>
                </a:p>
              </p:txBody>
            </p:sp>
            <p:sp>
              <p:nvSpPr>
                <p:cNvPr id="176" name="Vrije vorm: vorm 175">
                  <a:extLst>
                    <a:ext uri="{FF2B5EF4-FFF2-40B4-BE49-F238E27FC236}">
                      <a16:creationId xmlns:a16="http://schemas.microsoft.com/office/drawing/2014/main" id="{E2E9011F-CD81-425A-AEC6-1A19AEC01753}"/>
                    </a:ext>
                  </a:extLst>
                </p:cNvPr>
                <p:cNvSpPr/>
                <p:nvPr/>
              </p:nvSpPr>
              <p:spPr>
                <a:xfrm>
                  <a:off x="5557775" y="3071877"/>
                  <a:ext cx="627888" cy="702817"/>
                </a:xfrm>
                <a:custGeom>
                  <a:avLst/>
                  <a:gdLst>
                    <a:gd name="connsiteX0" fmla="*/ 627888 w 627888"/>
                    <a:gd name="connsiteY0" fmla="*/ 0 h 702817"/>
                    <a:gd name="connsiteX1" fmla="*/ 385953 w 627888"/>
                    <a:gd name="connsiteY1" fmla="*/ 702818 h 702817"/>
                    <a:gd name="connsiteX2" fmla="*/ 241300 w 627888"/>
                    <a:gd name="connsiteY2" fmla="*/ 702818 h 702817"/>
                    <a:gd name="connsiteX3" fmla="*/ 0 w 627888"/>
                    <a:gd name="connsiteY3" fmla="*/ 0 h 702817"/>
                    <a:gd name="connsiteX4" fmla="*/ 120396 w 627888"/>
                    <a:gd name="connsiteY4" fmla="*/ 0 h 702817"/>
                    <a:gd name="connsiteX5" fmla="*/ 313436 w 627888"/>
                    <a:gd name="connsiteY5" fmla="*/ 572262 h 702817"/>
                    <a:gd name="connsiteX6" fmla="*/ 507111 w 627888"/>
                    <a:gd name="connsiteY6" fmla="*/ 0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8" h="702817">
                      <a:moveTo>
                        <a:pt x="627888" y="0"/>
                      </a:moveTo>
                      <a:lnTo>
                        <a:pt x="385953" y="702818"/>
                      </a:lnTo>
                      <a:lnTo>
                        <a:pt x="241300" y="702818"/>
                      </a:lnTo>
                      <a:lnTo>
                        <a:pt x="0" y="0"/>
                      </a:lnTo>
                      <a:lnTo>
                        <a:pt x="120396" y="0"/>
                      </a:lnTo>
                      <a:lnTo>
                        <a:pt x="313436" y="572262"/>
                      </a:lnTo>
                      <a:lnTo>
                        <a:pt x="507111" y="0"/>
                      </a:lnTo>
                      <a:close/>
                    </a:path>
                  </a:pathLst>
                </a:custGeom>
                <a:solidFill>
                  <a:srgbClr val="155CA2"/>
                </a:solidFill>
                <a:ln w="12700" cap="flat">
                  <a:noFill/>
                  <a:prstDash val="solid"/>
                  <a:miter/>
                </a:ln>
              </p:spPr>
              <p:txBody>
                <a:bodyPr rtlCol="0" anchor="ctr"/>
                <a:lstStyle/>
                <a:p>
                  <a:endParaRPr lang="nl-NL"/>
                </a:p>
              </p:txBody>
            </p:sp>
            <p:sp>
              <p:nvSpPr>
                <p:cNvPr id="177" name="Vrije vorm: vorm 176">
                  <a:extLst>
                    <a:ext uri="{FF2B5EF4-FFF2-40B4-BE49-F238E27FC236}">
                      <a16:creationId xmlns:a16="http://schemas.microsoft.com/office/drawing/2014/main" id="{E3FFE5F6-501F-49E9-B2C1-8360845A0181}"/>
                    </a:ext>
                  </a:extLst>
                </p:cNvPr>
                <p:cNvSpPr/>
                <p:nvPr/>
              </p:nvSpPr>
              <p:spPr>
                <a:xfrm>
                  <a:off x="6210301" y="3071496"/>
                  <a:ext cx="462534" cy="715264"/>
                </a:xfrm>
                <a:custGeom>
                  <a:avLst/>
                  <a:gdLst>
                    <a:gd name="connsiteX0" fmla="*/ 462534 w 462534"/>
                    <a:gd name="connsiteY0" fmla="*/ 675005 h 715264"/>
                    <a:gd name="connsiteX1" fmla="*/ 304292 w 462534"/>
                    <a:gd name="connsiteY1" fmla="*/ 715264 h 715264"/>
                    <a:gd name="connsiteX2" fmla="*/ 102489 w 462534"/>
                    <a:gd name="connsiteY2" fmla="*/ 491363 h 715264"/>
                    <a:gd name="connsiteX3" fmla="*/ 102489 w 462534"/>
                    <a:gd name="connsiteY3" fmla="*/ 257429 h 715264"/>
                    <a:gd name="connsiteX4" fmla="*/ 0 w 462534"/>
                    <a:gd name="connsiteY4" fmla="*/ 257429 h 715264"/>
                    <a:gd name="connsiteX5" fmla="*/ 0 w 462534"/>
                    <a:gd name="connsiteY5" fmla="*/ 151003 h 715264"/>
                    <a:gd name="connsiteX6" fmla="*/ 102489 w 462534"/>
                    <a:gd name="connsiteY6" fmla="*/ 151003 h 715264"/>
                    <a:gd name="connsiteX7" fmla="*/ 102489 w 462534"/>
                    <a:gd name="connsiteY7" fmla="*/ 25400 h 715264"/>
                    <a:gd name="connsiteX8" fmla="*/ 215900 w 462534"/>
                    <a:gd name="connsiteY8" fmla="*/ 0 h 715264"/>
                    <a:gd name="connsiteX9" fmla="*/ 215900 w 462534"/>
                    <a:gd name="connsiteY9" fmla="*/ 150622 h 715264"/>
                    <a:gd name="connsiteX10" fmla="*/ 443992 w 462534"/>
                    <a:gd name="connsiteY10" fmla="*/ 150622 h 715264"/>
                    <a:gd name="connsiteX11" fmla="*/ 443992 w 462534"/>
                    <a:gd name="connsiteY11" fmla="*/ 257048 h 715264"/>
                    <a:gd name="connsiteX12" fmla="*/ 216408 w 462534"/>
                    <a:gd name="connsiteY12" fmla="*/ 257048 h 715264"/>
                    <a:gd name="connsiteX13" fmla="*/ 216408 w 462534"/>
                    <a:gd name="connsiteY13" fmla="*/ 484886 h 715264"/>
                    <a:gd name="connsiteX14" fmla="*/ 324866 w 462534"/>
                    <a:gd name="connsiteY14" fmla="*/ 609473 h 715264"/>
                    <a:gd name="connsiteX15" fmla="*/ 442468 w 462534"/>
                    <a:gd name="connsiteY15" fmla="*/ 582422 h 7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534" h="715264">
                      <a:moveTo>
                        <a:pt x="462534" y="675005"/>
                      </a:moveTo>
                      <a:cubicBezTo>
                        <a:pt x="413778" y="700925"/>
                        <a:pt x="359512" y="714743"/>
                        <a:pt x="304292" y="715264"/>
                      </a:cubicBezTo>
                      <a:cubicBezTo>
                        <a:pt x="190754" y="715264"/>
                        <a:pt x="102489" y="644017"/>
                        <a:pt x="102489" y="491363"/>
                      </a:cubicBezTo>
                      <a:lnTo>
                        <a:pt x="102489" y="257429"/>
                      </a:lnTo>
                      <a:lnTo>
                        <a:pt x="0" y="257429"/>
                      </a:lnTo>
                      <a:lnTo>
                        <a:pt x="0" y="151003"/>
                      </a:lnTo>
                      <a:lnTo>
                        <a:pt x="102489" y="151003"/>
                      </a:lnTo>
                      <a:lnTo>
                        <a:pt x="102489" y="25400"/>
                      </a:lnTo>
                      <a:lnTo>
                        <a:pt x="215900" y="0"/>
                      </a:lnTo>
                      <a:lnTo>
                        <a:pt x="215900" y="150622"/>
                      </a:lnTo>
                      <a:lnTo>
                        <a:pt x="443992" y="150622"/>
                      </a:lnTo>
                      <a:lnTo>
                        <a:pt x="443992" y="257048"/>
                      </a:lnTo>
                      <a:lnTo>
                        <a:pt x="216408" y="257048"/>
                      </a:lnTo>
                      <a:lnTo>
                        <a:pt x="216408" y="484886"/>
                      </a:lnTo>
                      <a:cubicBezTo>
                        <a:pt x="216408" y="565404"/>
                        <a:pt x="253619" y="609473"/>
                        <a:pt x="324866" y="609473"/>
                      </a:cubicBezTo>
                      <a:cubicBezTo>
                        <a:pt x="360045" y="609473"/>
                        <a:pt x="399161" y="597408"/>
                        <a:pt x="442468" y="582422"/>
                      </a:cubicBezTo>
                      <a:close/>
                    </a:path>
                  </a:pathLst>
                </a:custGeom>
                <a:solidFill>
                  <a:srgbClr val="3C91E6"/>
                </a:solidFill>
                <a:ln w="12700" cap="flat">
                  <a:noFill/>
                  <a:prstDash val="solid"/>
                  <a:miter/>
                </a:ln>
              </p:spPr>
              <p:txBody>
                <a:bodyPr rtlCol="0" anchor="ctr"/>
                <a:lstStyle/>
                <a:p>
                  <a:endParaRPr lang="nl-NL"/>
                </a:p>
              </p:txBody>
            </p:sp>
            <p:sp>
              <p:nvSpPr>
                <p:cNvPr id="178" name="Vrije vorm: vorm 177">
                  <a:extLst>
                    <a:ext uri="{FF2B5EF4-FFF2-40B4-BE49-F238E27FC236}">
                      <a16:creationId xmlns:a16="http://schemas.microsoft.com/office/drawing/2014/main" id="{9AE016F0-85C6-41B0-84BC-1B8544932D84}"/>
                    </a:ext>
                  </a:extLst>
                </p:cNvPr>
                <p:cNvSpPr/>
                <p:nvPr/>
              </p:nvSpPr>
              <p:spPr>
                <a:xfrm>
                  <a:off x="6727830" y="3210184"/>
                  <a:ext cx="576575" cy="576584"/>
                </a:xfrm>
                <a:custGeom>
                  <a:avLst/>
                  <a:gdLst>
                    <a:gd name="connsiteX0" fmla="*/ 576575 w 576575"/>
                    <a:gd name="connsiteY0" fmla="*/ 288413 h 576584"/>
                    <a:gd name="connsiteX1" fmla="*/ 290444 w 576575"/>
                    <a:gd name="connsiteY1" fmla="*/ 576576 h 576584"/>
                    <a:gd name="connsiteX2" fmla="*/ 8 w 576575"/>
                    <a:gd name="connsiteY2" fmla="*/ 290457 h 576584"/>
                    <a:gd name="connsiteX3" fmla="*/ 286126 w 576575"/>
                    <a:gd name="connsiteY3" fmla="*/ 8 h 576584"/>
                    <a:gd name="connsiteX4" fmla="*/ 576563 w 576575"/>
                    <a:gd name="connsiteY4" fmla="*/ 286139 h 576584"/>
                    <a:gd name="connsiteX5" fmla="*/ 576575 w 576575"/>
                    <a:gd name="connsiteY5" fmla="*/ 288413 h 576584"/>
                    <a:gd name="connsiteX6" fmla="*/ 118486 w 576575"/>
                    <a:gd name="connsiteY6" fmla="*/ 288413 h 576584"/>
                    <a:gd name="connsiteX7" fmla="*/ 290191 w 576575"/>
                    <a:gd name="connsiteY7" fmla="*/ 467863 h 576584"/>
                    <a:gd name="connsiteX8" fmla="*/ 461894 w 576575"/>
                    <a:gd name="connsiteY8" fmla="*/ 288413 h 576584"/>
                    <a:gd name="connsiteX9" fmla="*/ 290191 w 576575"/>
                    <a:gd name="connsiteY9" fmla="*/ 108835 h 576584"/>
                    <a:gd name="connsiteX10" fmla="*/ 118613 w 576575"/>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5" h="576584">
                      <a:moveTo>
                        <a:pt x="576575" y="288413"/>
                      </a:moveTo>
                      <a:cubicBezTo>
                        <a:pt x="576575" y="453513"/>
                        <a:pt x="451099" y="576576"/>
                        <a:pt x="290444" y="576576"/>
                      </a:cubicBezTo>
                      <a:cubicBezTo>
                        <a:pt x="131224" y="577770"/>
                        <a:pt x="1202" y="449665"/>
                        <a:pt x="8" y="290457"/>
                      </a:cubicBezTo>
                      <a:cubicBezTo>
                        <a:pt x="-1185" y="131237"/>
                        <a:pt x="126907" y="1202"/>
                        <a:pt x="286126" y="8"/>
                      </a:cubicBezTo>
                      <a:cubicBezTo>
                        <a:pt x="445334" y="-1185"/>
                        <a:pt x="575369" y="126920"/>
                        <a:pt x="576563" y="286139"/>
                      </a:cubicBezTo>
                      <a:cubicBezTo>
                        <a:pt x="576575" y="286888"/>
                        <a:pt x="576575" y="287651"/>
                        <a:pt x="576575" y="288413"/>
                      </a:cubicBezTo>
                      <a:close/>
                      <a:moveTo>
                        <a:pt x="118486" y="288413"/>
                      </a:moveTo>
                      <a:cubicBezTo>
                        <a:pt x="118486" y="394838"/>
                        <a:pt x="193670" y="467863"/>
                        <a:pt x="290191" y="467863"/>
                      </a:cubicBezTo>
                      <a:cubicBezTo>
                        <a:pt x="386710" y="467863"/>
                        <a:pt x="461894" y="394585"/>
                        <a:pt x="461894" y="288413"/>
                      </a:cubicBezTo>
                      <a:cubicBezTo>
                        <a:pt x="461894" y="182241"/>
                        <a:pt x="385694" y="108835"/>
                        <a:pt x="290191" y="108835"/>
                      </a:cubicBezTo>
                      <a:cubicBezTo>
                        <a:pt x="194686" y="108835"/>
                        <a:pt x="118613" y="181987"/>
                        <a:pt x="118613" y="288413"/>
                      </a:cubicBezTo>
                      <a:close/>
                    </a:path>
                  </a:pathLst>
                </a:custGeom>
                <a:solidFill>
                  <a:srgbClr val="3C91E6"/>
                </a:solidFill>
                <a:ln w="12700" cap="flat">
                  <a:noFill/>
                  <a:prstDash val="solid"/>
                  <a:miter/>
                </a:ln>
              </p:spPr>
              <p:txBody>
                <a:bodyPr rtlCol="0" anchor="ctr"/>
                <a:lstStyle/>
                <a:p>
                  <a:endParaRPr lang="nl-NL"/>
                </a:p>
              </p:txBody>
            </p:sp>
            <p:sp>
              <p:nvSpPr>
                <p:cNvPr id="179" name="Vrije vorm: vorm 178">
                  <a:extLst>
                    <a:ext uri="{FF2B5EF4-FFF2-40B4-BE49-F238E27FC236}">
                      <a16:creationId xmlns:a16="http://schemas.microsoft.com/office/drawing/2014/main" id="{52644F03-2C5C-46C2-B02B-5ED17A17E8B0}"/>
                    </a:ext>
                  </a:extLst>
                </p:cNvPr>
                <p:cNvSpPr/>
                <p:nvPr/>
              </p:nvSpPr>
              <p:spPr>
                <a:xfrm>
                  <a:off x="7395596" y="3210184"/>
                  <a:ext cx="576576" cy="576584"/>
                </a:xfrm>
                <a:custGeom>
                  <a:avLst/>
                  <a:gdLst>
                    <a:gd name="connsiteX0" fmla="*/ 576576 w 576576"/>
                    <a:gd name="connsiteY0" fmla="*/ 288413 h 576584"/>
                    <a:gd name="connsiteX1" fmla="*/ 290445 w 576576"/>
                    <a:gd name="connsiteY1" fmla="*/ 576576 h 576584"/>
                    <a:gd name="connsiteX2" fmla="*/ 8 w 576576"/>
                    <a:gd name="connsiteY2" fmla="*/ 290457 h 576584"/>
                    <a:gd name="connsiteX3" fmla="*/ 286127 w 576576"/>
                    <a:gd name="connsiteY3" fmla="*/ 8 h 576584"/>
                    <a:gd name="connsiteX4" fmla="*/ 576563 w 576576"/>
                    <a:gd name="connsiteY4" fmla="*/ 286139 h 576584"/>
                    <a:gd name="connsiteX5" fmla="*/ 576576 w 576576"/>
                    <a:gd name="connsiteY5" fmla="*/ 288413 h 576584"/>
                    <a:gd name="connsiteX6" fmla="*/ 118487 w 576576"/>
                    <a:gd name="connsiteY6" fmla="*/ 288413 h 576584"/>
                    <a:gd name="connsiteX7" fmla="*/ 290191 w 576576"/>
                    <a:gd name="connsiteY7" fmla="*/ 467863 h 576584"/>
                    <a:gd name="connsiteX8" fmla="*/ 461895 w 576576"/>
                    <a:gd name="connsiteY8" fmla="*/ 288413 h 576584"/>
                    <a:gd name="connsiteX9" fmla="*/ 290191 w 576576"/>
                    <a:gd name="connsiteY9" fmla="*/ 108835 h 576584"/>
                    <a:gd name="connsiteX10" fmla="*/ 118614 w 576576"/>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6" h="576584">
                      <a:moveTo>
                        <a:pt x="576576" y="288413"/>
                      </a:moveTo>
                      <a:cubicBezTo>
                        <a:pt x="576576" y="453513"/>
                        <a:pt x="451100" y="576576"/>
                        <a:pt x="290445" y="576576"/>
                      </a:cubicBezTo>
                      <a:cubicBezTo>
                        <a:pt x="131225" y="577770"/>
                        <a:pt x="1203" y="449665"/>
                        <a:pt x="8" y="290457"/>
                      </a:cubicBezTo>
                      <a:cubicBezTo>
                        <a:pt x="-1185" y="131237"/>
                        <a:pt x="126907" y="1202"/>
                        <a:pt x="286127" y="8"/>
                      </a:cubicBezTo>
                      <a:cubicBezTo>
                        <a:pt x="445334" y="-1185"/>
                        <a:pt x="575369" y="126920"/>
                        <a:pt x="576563" y="286139"/>
                      </a:cubicBezTo>
                      <a:cubicBezTo>
                        <a:pt x="576576" y="286888"/>
                        <a:pt x="576576" y="287651"/>
                        <a:pt x="576576" y="288413"/>
                      </a:cubicBezTo>
                      <a:close/>
                      <a:moveTo>
                        <a:pt x="118487" y="288413"/>
                      </a:moveTo>
                      <a:cubicBezTo>
                        <a:pt x="118487" y="394838"/>
                        <a:pt x="193798" y="467863"/>
                        <a:pt x="290191" y="467863"/>
                      </a:cubicBezTo>
                      <a:cubicBezTo>
                        <a:pt x="386584" y="467863"/>
                        <a:pt x="461895" y="394585"/>
                        <a:pt x="461895" y="288413"/>
                      </a:cubicBezTo>
                      <a:cubicBezTo>
                        <a:pt x="461895" y="182241"/>
                        <a:pt x="385695" y="108835"/>
                        <a:pt x="290191" y="108835"/>
                      </a:cubicBezTo>
                      <a:cubicBezTo>
                        <a:pt x="194687" y="108835"/>
                        <a:pt x="118614" y="181987"/>
                        <a:pt x="118614" y="288413"/>
                      </a:cubicBezTo>
                      <a:close/>
                    </a:path>
                  </a:pathLst>
                </a:custGeom>
                <a:solidFill>
                  <a:srgbClr val="3C91E6"/>
                </a:solidFill>
                <a:ln w="12700" cap="flat">
                  <a:noFill/>
                  <a:prstDash val="solid"/>
                  <a:miter/>
                </a:ln>
              </p:spPr>
              <p:txBody>
                <a:bodyPr rtlCol="0" anchor="ctr"/>
                <a:lstStyle/>
                <a:p>
                  <a:endParaRPr lang="nl-NL"/>
                </a:p>
              </p:txBody>
            </p:sp>
            <p:sp>
              <p:nvSpPr>
                <p:cNvPr id="180" name="Vrije vorm: vorm 179">
                  <a:extLst>
                    <a:ext uri="{FF2B5EF4-FFF2-40B4-BE49-F238E27FC236}">
                      <a16:creationId xmlns:a16="http://schemas.microsoft.com/office/drawing/2014/main" id="{919E6745-B46B-43B8-AF1D-975BEE27647F}"/>
                    </a:ext>
                  </a:extLst>
                </p:cNvPr>
                <p:cNvSpPr/>
                <p:nvPr/>
              </p:nvSpPr>
              <p:spPr>
                <a:xfrm>
                  <a:off x="8086725" y="3001518"/>
                  <a:ext cx="114300" cy="773176"/>
                </a:xfrm>
                <a:custGeom>
                  <a:avLst/>
                  <a:gdLst>
                    <a:gd name="connsiteX0" fmla="*/ 0 w 114300"/>
                    <a:gd name="connsiteY0" fmla="*/ 0 h 773176"/>
                    <a:gd name="connsiteX1" fmla="*/ 114300 w 114300"/>
                    <a:gd name="connsiteY1" fmla="*/ 0 h 773176"/>
                    <a:gd name="connsiteX2" fmla="*/ 114300 w 114300"/>
                    <a:gd name="connsiteY2" fmla="*/ 773176 h 773176"/>
                    <a:gd name="connsiteX3" fmla="*/ 0 w 114300"/>
                    <a:gd name="connsiteY3" fmla="*/ 773176 h 773176"/>
                  </a:gdLst>
                  <a:ahLst/>
                  <a:cxnLst>
                    <a:cxn ang="0">
                      <a:pos x="connsiteX0" y="connsiteY0"/>
                    </a:cxn>
                    <a:cxn ang="0">
                      <a:pos x="connsiteX1" y="connsiteY1"/>
                    </a:cxn>
                    <a:cxn ang="0">
                      <a:pos x="connsiteX2" y="connsiteY2"/>
                    </a:cxn>
                    <a:cxn ang="0">
                      <a:pos x="connsiteX3" y="connsiteY3"/>
                    </a:cxn>
                  </a:cxnLst>
                  <a:rect l="l" t="t" r="r" b="b"/>
                  <a:pathLst>
                    <a:path w="114300" h="773176">
                      <a:moveTo>
                        <a:pt x="0" y="0"/>
                      </a:moveTo>
                      <a:lnTo>
                        <a:pt x="114300" y="0"/>
                      </a:lnTo>
                      <a:lnTo>
                        <a:pt x="114300" y="773176"/>
                      </a:lnTo>
                      <a:lnTo>
                        <a:pt x="0" y="773176"/>
                      </a:lnTo>
                      <a:close/>
                    </a:path>
                  </a:pathLst>
                </a:custGeom>
                <a:solidFill>
                  <a:srgbClr val="3C91E6"/>
                </a:solidFill>
                <a:ln w="12700" cap="flat">
                  <a:noFill/>
                  <a:prstDash val="solid"/>
                  <a:miter/>
                </a:ln>
              </p:spPr>
              <p:txBody>
                <a:bodyPr rtlCol="0" anchor="ctr"/>
                <a:lstStyle/>
                <a:p>
                  <a:endParaRPr lang="nl-NL"/>
                </a:p>
              </p:txBody>
            </p:sp>
            <p:sp>
              <p:nvSpPr>
                <p:cNvPr id="181" name="Vrije vorm: vorm 180">
                  <a:extLst>
                    <a:ext uri="{FF2B5EF4-FFF2-40B4-BE49-F238E27FC236}">
                      <a16:creationId xmlns:a16="http://schemas.microsoft.com/office/drawing/2014/main" id="{6E810FB3-9FDA-4EBF-BC99-914F52B7DC39}"/>
                    </a:ext>
                  </a:extLst>
                </p:cNvPr>
                <p:cNvSpPr/>
                <p:nvPr/>
              </p:nvSpPr>
              <p:spPr>
                <a:xfrm>
                  <a:off x="8303641" y="3209671"/>
                  <a:ext cx="509016" cy="576582"/>
                </a:xfrm>
                <a:custGeom>
                  <a:avLst/>
                  <a:gdLst>
                    <a:gd name="connsiteX0" fmla="*/ 0 w 509016"/>
                    <a:gd name="connsiteY0" fmla="*/ 387350 h 576582"/>
                    <a:gd name="connsiteX1" fmla="*/ 115951 w 509016"/>
                    <a:gd name="connsiteY1" fmla="*/ 387350 h 576582"/>
                    <a:gd name="connsiteX2" fmla="*/ 273558 w 509016"/>
                    <a:gd name="connsiteY2" fmla="*/ 476250 h 576582"/>
                    <a:gd name="connsiteX3" fmla="*/ 392049 w 509016"/>
                    <a:gd name="connsiteY3" fmla="*/ 412750 h 576582"/>
                    <a:gd name="connsiteX4" fmla="*/ 247523 w 509016"/>
                    <a:gd name="connsiteY4" fmla="*/ 337312 h 576582"/>
                    <a:gd name="connsiteX5" fmla="*/ 27559 w 509016"/>
                    <a:gd name="connsiteY5" fmla="*/ 175641 h 576582"/>
                    <a:gd name="connsiteX6" fmla="*/ 260604 w 509016"/>
                    <a:gd name="connsiteY6" fmla="*/ 0 h 576582"/>
                    <a:gd name="connsiteX7" fmla="*/ 501904 w 509016"/>
                    <a:gd name="connsiteY7" fmla="*/ 167640 h 576582"/>
                    <a:gd name="connsiteX8" fmla="*/ 387604 w 509016"/>
                    <a:gd name="connsiteY8" fmla="*/ 167640 h 576582"/>
                    <a:gd name="connsiteX9" fmla="*/ 259080 w 509016"/>
                    <a:gd name="connsiteY9" fmla="*/ 100330 h 576582"/>
                    <a:gd name="connsiteX10" fmla="*/ 142621 w 509016"/>
                    <a:gd name="connsiteY10" fmla="*/ 163830 h 576582"/>
                    <a:gd name="connsiteX11" fmla="*/ 273050 w 509016"/>
                    <a:gd name="connsiteY11" fmla="*/ 231140 h 576582"/>
                    <a:gd name="connsiteX12" fmla="*/ 509016 w 509016"/>
                    <a:gd name="connsiteY12" fmla="*/ 399923 h 576582"/>
                    <a:gd name="connsiteX13" fmla="*/ 272034 w 509016"/>
                    <a:gd name="connsiteY13" fmla="*/ 576580 h 576582"/>
                    <a:gd name="connsiteX14" fmla="*/ 0 w 509016"/>
                    <a:gd name="connsiteY14" fmla="*/ 387350 h 5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016" h="576582">
                      <a:moveTo>
                        <a:pt x="0" y="387350"/>
                      </a:moveTo>
                      <a:lnTo>
                        <a:pt x="115951" y="387350"/>
                      </a:lnTo>
                      <a:cubicBezTo>
                        <a:pt x="132969" y="448564"/>
                        <a:pt x="177800" y="476250"/>
                        <a:pt x="273558" y="476250"/>
                      </a:cubicBezTo>
                      <a:cubicBezTo>
                        <a:pt x="346837" y="476250"/>
                        <a:pt x="392049" y="454152"/>
                        <a:pt x="392049" y="412750"/>
                      </a:cubicBezTo>
                      <a:cubicBezTo>
                        <a:pt x="392049" y="366522"/>
                        <a:pt x="339852" y="359410"/>
                        <a:pt x="247523" y="337312"/>
                      </a:cubicBezTo>
                      <a:cubicBezTo>
                        <a:pt x="92710" y="299212"/>
                        <a:pt x="27559" y="268097"/>
                        <a:pt x="27559" y="175641"/>
                      </a:cubicBezTo>
                      <a:cubicBezTo>
                        <a:pt x="27559" y="64262"/>
                        <a:pt x="121920" y="0"/>
                        <a:pt x="260604" y="0"/>
                      </a:cubicBezTo>
                      <a:cubicBezTo>
                        <a:pt x="402209" y="0"/>
                        <a:pt x="481457" y="67183"/>
                        <a:pt x="501904" y="167640"/>
                      </a:cubicBezTo>
                      <a:lnTo>
                        <a:pt x="387604" y="167640"/>
                      </a:lnTo>
                      <a:cubicBezTo>
                        <a:pt x="371475" y="122428"/>
                        <a:pt x="329311" y="100330"/>
                        <a:pt x="259080" y="100330"/>
                      </a:cubicBezTo>
                      <a:cubicBezTo>
                        <a:pt x="185674" y="100330"/>
                        <a:pt x="142621" y="125730"/>
                        <a:pt x="142621" y="163830"/>
                      </a:cubicBezTo>
                      <a:cubicBezTo>
                        <a:pt x="142621" y="199009"/>
                        <a:pt x="176657" y="208026"/>
                        <a:pt x="273050" y="231140"/>
                      </a:cubicBezTo>
                      <a:cubicBezTo>
                        <a:pt x="422656" y="266319"/>
                        <a:pt x="509016" y="292354"/>
                        <a:pt x="509016" y="399923"/>
                      </a:cubicBezTo>
                      <a:cubicBezTo>
                        <a:pt x="509016" y="518414"/>
                        <a:pt x="402717" y="576580"/>
                        <a:pt x="272034" y="576580"/>
                      </a:cubicBezTo>
                      <a:cubicBezTo>
                        <a:pt x="125476" y="577088"/>
                        <a:pt x="20955" y="506857"/>
                        <a:pt x="0" y="387350"/>
                      </a:cubicBezTo>
                      <a:close/>
                    </a:path>
                  </a:pathLst>
                </a:custGeom>
                <a:solidFill>
                  <a:srgbClr val="3C91E6"/>
                </a:solidFill>
                <a:ln w="12700" cap="flat">
                  <a:noFill/>
                  <a:prstDash val="solid"/>
                  <a:miter/>
                </a:ln>
              </p:spPr>
              <p:txBody>
                <a:bodyPr rtlCol="0" anchor="ctr"/>
                <a:lstStyle/>
                <a:p>
                  <a:endParaRPr lang="nl-NL"/>
                </a:p>
              </p:txBody>
            </p:sp>
            <p:sp>
              <p:nvSpPr>
                <p:cNvPr id="182" name="Vrije vorm: vorm 181">
                  <a:extLst>
                    <a:ext uri="{FF2B5EF4-FFF2-40B4-BE49-F238E27FC236}">
                      <a16:creationId xmlns:a16="http://schemas.microsoft.com/office/drawing/2014/main" id="{08FC0917-B59B-4CD8-8925-DC47DE107AC4}"/>
                    </a:ext>
                  </a:extLst>
                </p:cNvPr>
                <p:cNvSpPr/>
                <p:nvPr/>
              </p:nvSpPr>
              <p:spPr>
                <a:xfrm>
                  <a:off x="4406847" y="3542958"/>
                  <a:ext cx="206320" cy="357224"/>
                </a:xfrm>
                <a:custGeom>
                  <a:avLst/>
                  <a:gdLst>
                    <a:gd name="connsiteX0" fmla="*/ 206320 w 206320"/>
                    <a:gd name="connsiteY0" fmla="*/ 0 h 357224"/>
                    <a:gd name="connsiteX1" fmla="*/ 206320 w 206320"/>
                    <a:gd name="connsiteY1" fmla="*/ 238150 h 357224"/>
                    <a:gd name="connsiteX2" fmla="*/ 0 w 206320"/>
                    <a:gd name="connsiteY2" fmla="*/ 357225 h 357224"/>
                    <a:gd name="connsiteX3" fmla="*/ 0 w 206320"/>
                    <a:gd name="connsiteY3" fmla="*/ 119075 h 357224"/>
                    <a:gd name="connsiteX4" fmla="*/ 206320 w 206320"/>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0"/>
                      </a:moveTo>
                      <a:lnTo>
                        <a:pt x="206320" y="238150"/>
                      </a:lnTo>
                      <a:lnTo>
                        <a:pt x="0" y="357225"/>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183" name="Vrije vorm: vorm 182">
                  <a:extLst>
                    <a:ext uri="{FF2B5EF4-FFF2-40B4-BE49-F238E27FC236}">
                      <a16:creationId xmlns:a16="http://schemas.microsoft.com/office/drawing/2014/main" id="{70079D78-5FC5-4E5A-9A3B-4B848120AB40}"/>
                    </a:ext>
                  </a:extLst>
                </p:cNvPr>
                <p:cNvSpPr/>
                <p:nvPr/>
              </p:nvSpPr>
              <p:spPr>
                <a:xfrm>
                  <a:off x="4406847" y="3304808"/>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84" name="Vrije vorm: vorm 183">
                  <a:extLst>
                    <a:ext uri="{FF2B5EF4-FFF2-40B4-BE49-F238E27FC236}">
                      <a16:creationId xmlns:a16="http://schemas.microsoft.com/office/drawing/2014/main" id="{FCC5190C-BFCD-4592-956A-AABA6E92FAE0}"/>
                    </a:ext>
                  </a:extLst>
                </p:cNvPr>
                <p:cNvSpPr/>
                <p:nvPr/>
              </p:nvSpPr>
              <p:spPr>
                <a:xfrm>
                  <a:off x="4200526" y="3185607"/>
                  <a:ext cx="412640" cy="238276"/>
                </a:xfrm>
                <a:custGeom>
                  <a:avLst/>
                  <a:gdLst>
                    <a:gd name="connsiteX0" fmla="*/ 412641 w 412640"/>
                    <a:gd name="connsiteY0" fmla="*/ 119202 h 238276"/>
                    <a:gd name="connsiteX1" fmla="*/ 206320 w 412640"/>
                    <a:gd name="connsiteY1" fmla="*/ 238276 h 238276"/>
                    <a:gd name="connsiteX2" fmla="*/ 0 w 412640"/>
                    <a:gd name="connsiteY2" fmla="*/ 119202 h 238276"/>
                    <a:gd name="connsiteX3" fmla="*/ 206320 w 412640"/>
                    <a:gd name="connsiteY3" fmla="*/ 0 h 238276"/>
                    <a:gd name="connsiteX4" fmla="*/ 412641 w 412640"/>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276">
                      <a:moveTo>
                        <a:pt x="412641" y="119202"/>
                      </a:moveTo>
                      <a:lnTo>
                        <a:pt x="206320" y="238276"/>
                      </a:lnTo>
                      <a:lnTo>
                        <a:pt x="0" y="119202"/>
                      </a:lnTo>
                      <a:lnTo>
                        <a:pt x="206320" y="0"/>
                      </a:lnTo>
                      <a:lnTo>
                        <a:pt x="412641" y="119202"/>
                      </a:lnTo>
                      <a:close/>
                    </a:path>
                  </a:pathLst>
                </a:custGeom>
                <a:solidFill>
                  <a:srgbClr val="43B171"/>
                </a:solidFill>
                <a:ln w="12635" cap="flat">
                  <a:noFill/>
                  <a:prstDash val="solid"/>
                  <a:miter/>
                </a:ln>
              </p:spPr>
              <p:txBody>
                <a:bodyPr rtlCol="0" anchor="ctr"/>
                <a:lstStyle/>
                <a:p>
                  <a:endParaRPr lang="nl-NL"/>
                </a:p>
              </p:txBody>
            </p:sp>
            <p:sp>
              <p:nvSpPr>
                <p:cNvPr id="185" name="Vrije vorm: vorm 184">
                  <a:extLst>
                    <a:ext uri="{FF2B5EF4-FFF2-40B4-BE49-F238E27FC236}">
                      <a16:creationId xmlns:a16="http://schemas.microsoft.com/office/drawing/2014/main" id="{DBE9F674-CF26-4894-8BA0-1E204558CB26}"/>
                    </a:ext>
                  </a:extLst>
                </p:cNvPr>
                <p:cNvSpPr/>
                <p:nvPr/>
              </p:nvSpPr>
              <p:spPr>
                <a:xfrm>
                  <a:off x="4200526" y="3423883"/>
                  <a:ext cx="412640" cy="238149"/>
                </a:xfrm>
                <a:custGeom>
                  <a:avLst/>
                  <a:gdLst>
                    <a:gd name="connsiteX0" fmla="*/ 412641 w 412640"/>
                    <a:gd name="connsiteY0" fmla="*/ 119075 h 238149"/>
                    <a:gd name="connsiteX1" fmla="*/ 206320 w 412640"/>
                    <a:gd name="connsiteY1" fmla="*/ 238150 h 238149"/>
                    <a:gd name="connsiteX2" fmla="*/ 0 w 412640"/>
                    <a:gd name="connsiteY2" fmla="*/ 119075 h 238149"/>
                    <a:gd name="connsiteX3" fmla="*/ 206320 w 412640"/>
                    <a:gd name="connsiteY3" fmla="*/ 0 h 238149"/>
                    <a:gd name="connsiteX4" fmla="*/ 412641 w 412640"/>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149">
                      <a:moveTo>
                        <a:pt x="412641" y="119075"/>
                      </a:moveTo>
                      <a:lnTo>
                        <a:pt x="206320" y="238150"/>
                      </a:lnTo>
                      <a:lnTo>
                        <a:pt x="0" y="119075"/>
                      </a:lnTo>
                      <a:lnTo>
                        <a:pt x="206320" y="0"/>
                      </a:lnTo>
                      <a:lnTo>
                        <a:pt x="412641" y="119075"/>
                      </a:lnTo>
                      <a:close/>
                    </a:path>
                  </a:pathLst>
                </a:custGeom>
                <a:solidFill>
                  <a:srgbClr val="43B171"/>
                </a:solidFill>
                <a:ln w="12635" cap="flat">
                  <a:noFill/>
                  <a:prstDash val="solid"/>
                  <a:miter/>
                </a:ln>
              </p:spPr>
              <p:txBody>
                <a:bodyPr rtlCol="0" anchor="ctr"/>
                <a:lstStyle/>
                <a:p>
                  <a:endParaRPr lang="nl-NL"/>
                </a:p>
              </p:txBody>
            </p:sp>
            <p:sp>
              <p:nvSpPr>
                <p:cNvPr id="186" name="Vrije vorm: vorm 185">
                  <a:extLst>
                    <a:ext uri="{FF2B5EF4-FFF2-40B4-BE49-F238E27FC236}">
                      <a16:creationId xmlns:a16="http://schemas.microsoft.com/office/drawing/2014/main" id="{DC1E6FE6-D77D-4F9D-B18C-7498944B0C37}"/>
                    </a:ext>
                  </a:extLst>
                </p:cNvPr>
                <p:cNvSpPr/>
                <p:nvPr/>
              </p:nvSpPr>
              <p:spPr>
                <a:xfrm>
                  <a:off x="4200526" y="3542958"/>
                  <a:ext cx="206320" cy="357224"/>
                </a:xfrm>
                <a:custGeom>
                  <a:avLst/>
                  <a:gdLst>
                    <a:gd name="connsiteX0" fmla="*/ 206320 w 206320"/>
                    <a:gd name="connsiteY0" fmla="*/ 119075 h 357224"/>
                    <a:gd name="connsiteX1" fmla="*/ 206320 w 206320"/>
                    <a:gd name="connsiteY1" fmla="*/ 357225 h 357224"/>
                    <a:gd name="connsiteX2" fmla="*/ 0 w 206320"/>
                    <a:gd name="connsiteY2" fmla="*/ 238150 h 357224"/>
                    <a:gd name="connsiteX3" fmla="*/ 0 w 206320"/>
                    <a:gd name="connsiteY3" fmla="*/ 0 h 357224"/>
                    <a:gd name="connsiteX4" fmla="*/ 206320 w 206320"/>
                    <a:gd name="connsiteY4" fmla="*/ 119075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119075"/>
                      </a:moveTo>
                      <a:lnTo>
                        <a:pt x="206320" y="357225"/>
                      </a:ln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187" name="Vrije vorm: vorm 186">
                  <a:extLst>
                    <a:ext uri="{FF2B5EF4-FFF2-40B4-BE49-F238E27FC236}">
                      <a16:creationId xmlns:a16="http://schemas.microsoft.com/office/drawing/2014/main" id="{1FFE4F52-9151-413C-B072-99F53EFB651F}"/>
                    </a:ext>
                  </a:extLst>
                </p:cNvPr>
                <p:cNvSpPr/>
                <p:nvPr/>
              </p:nvSpPr>
              <p:spPr>
                <a:xfrm>
                  <a:off x="4200526" y="2947457"/>
                  <a:ext cx="412640" cy="357351"/>
                </a:xfrm>
                <a:custGeom>
                  <a:avLst/>
                  <a:gdLst>
                    <a:gd name="connsiteX0" fmla="*/ 206320 w 412640"/>
                    <a:gd name="connsiteY0" fmla="*/ 0 h 357351"/>
                    <a:gd name="connsiteX1" fmla="*/ 0 w 412640"/>
                    <a:gd name="connsiteY1" fmla="*/ 119075 h 357351"/>
                    <a:gd name="connsiteX2" fmla="*/ 0 w 412640"/>
                    <a:gd name="connsiteY2" fmla="*/ 357351 h 357351"/>
                    <a:gd name="connsiteX3" fmla="*/ 206320 w 412640"/>
                    <a:gd name="connsiteY3" fmla="*/ 238150 h 357351"/>
                    <a:gd name="connsiteX4" fmla="*/ 412641 w 412640"/>
                    <a:gd name="connsiteY4" fmla="*/ 357351 h 357351"/>
                    <a:gd name="connsiteX5" fmla="*/ 412641 w 412640"/>
                    <a:gd name="connsiteY5" fmla="*/ 119075 h 357351"/>
                    <a:gd name="connsiteX6" fmla="*/ 206320 w 412640"/>
                    <a:gd name="connsiteY6" fmla="*/ 0 h 35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40" h="357351">
                      <a:moveTo>
                        <a:pt x="206320" y="0"/>
                      </a:moveTo>
                      <a:lnTo>
                        <a:pt x="0" y="119075"/>
                      </a:lnTo>
                      <a:lnTo>
                        <a:pt x="0" y="357351"/>
                      </a:lnTo>
                      <a:lnTo>
                        <a:pt x="206320" y="238150"/>
                      </a:lnTo>
                      <a:lnTo>
                        <a:pt x="412641" y="357351"/>
                      </a:lnTo>
                      <a:lnTo>
                        <a:pt x="412641"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88" name="Vrije vorm: vorm 187">
                  <a:extLst>
                    <a:ext uri="{FF2B5EF4-FFF2-40B4-BE49-F238E27FC236}">
                      <a16:creationId xmlns:a16="http://schemas.microsoft.com/office/drawing/2014/main" id="{1E8BE5FA-26E2-4715-85FE-FCAE0E441226}"/>
                    </a:ext>
                  </a:extLst>
                </p:cNvPr>
                <p:cNvSpPr/>
                <p:nvPr/>
              </p:nvSpPr>
              <p:spPr>
                <a:xfrm>
                  <a:off x="4200526" y="2828382"/>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189" name="Vrije vorm: vorm 188">
                  <a:extLst>
                    <a:ext uri="{FF2B5EF4-FFF2-40B4-BE49-F238E27FC236}">
                      <a16:creationId xmlns:a16="http://schemas.microsoft.com/office/drawing/2014/main" id="{0BD669EC-5386-462E-BC9D-36D0EFBA28DD}"/>
                    </a:ext>
                  </a:extLst>
                </p:cNvPr>
                <p:cNvSpPr/>
                <p:nvPr/>
              </p:nvSpPr>
              <p:spPr>
                <a:xfrm>
                  <a:off x="4200526"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97D8B2"/>
                </a:solidFill>
                <a:ln w="12635" cap="flat">
                  <a:noFill/>
                  <a:prstDash val="solid"/>
                  <a:miter/>
                </a:ln>
              </p:spPr>
              <p:txBody>
                <a:bodyPr rtlCol="0" anchor="ctr"/>
                <a:lstStyle/>
                <a:p>
                  <a:endParaRPr lang="nl-NL"/>
                </a:p>
              </p:txBody>
            </p:sp>
            <p:sp>
              <p:nvSpPr>
                <p:cNvPr id="190" name="Vrije vorm: vorm 189">
                  <a:extLst>
                    <a:ext uri="{FF2B5EF4-FFF2-40B4-BE49-F238E27FC236}">
                      <a16:creationId xmlns:a16="http://schemas.microsoft.com/office/drawing/2014/main" id="{DF1263BA-852D-4E8D-B76B-94AEA3B91CE0}"/>
                    </a:ext>
                  </a:extLst>
                </p:cNvPr>
                <p:cNvSpPr/>
                <p:nvPr/>
              </p:nvSpPr>
              <p:spPr>
                <a:xfrm>
                  <a:off x="4200526" y="37811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191" name="Vrije vorm: vorm 190">
                  <a:extLst>
                    <a:ext uri="{FF2B5EF4-FFF2-40B4-BE49-F238E27FC236}">
                      <a16:creationId xmlns:a16="http://schemas.microsoft.com/office/drawing/2014/main" id="{4B89CC80-9CD8-408A-8375-768BF810807A}"/>
                    </a:ext>
                  </a:extLst>
                </p:cNvPr>
                <p:cNvSpPr/>
                <p:nvPr/>
              </p:nvSpPr>
              <p:spPr>
                <a:xfrm>
                  <a:off x="3994333" y="3304808"/>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192" name="Vrije vorm: vorm 191">
                  <a:extLst>
                    <a:ext uri="{FF2B5EF4-FFF2-40B4-BE49-F238E27FC236}">
                      <a16:creationId xmlns:a16="http://schemas.microsoft.com/office/drawing/2014/main" id="{9AE6D64E-AF72-40B7-AC10-C23D525502D0}"/>
                    </a:ext>
                  </a:extLst>
                </p:cNvPr>
                <p:cNvSpPr/>
                <p:nvPr/>
              </p:nvSpPr>
              <p:spPr>
                <a:xfrm>
                  <a:off x="3994333" y="3066532"/>
                  <a:ext cx="206193" cy="238276"/>
                </a:xfrm>
                <a:custGeom>
                  <a:avLst/>
                  <a:gdLst>
                    <a:gd name="connsiteX0" fmla="*/ 206194 w 206193"/>
                    <a:gd name="connsiteY0" fmla="*/ 0 h 238276"/>
                    <a:gd name="connsiteX1" fmla="*/ 206194 w 206193"/>
                    <a:gd name="connsiteY1" fmla="*/ 238276 h 238276"/>
                    <a:gd name="connsiteX2" fmla="*/ 0 w 206193"/>
                    <a:gd name="connsiteY2" fmla="*/ 119075 h 238276"/>
                    <a:gd name="connsiteX3" fmla="*/ 206194 w 206193"/>
                    <a:gd name="connsiteY3" fmla="*/ 0 h 238276"/>
                  </a:gdLst>
                  <a:ahLst/>
                  <a:cxnLst>
                    <a:cxn ang="0">
                      <a:pos x="connsiteX0" y="connsiteY0"/>
                    </a:cxn>
                    <a:cxn ang="0">
                      <a:pos x="connsiteX1" y="connsiteY1"/>
                    </a:cxn>
                    <a:cxn ang="0">
                      <a:pos x="connsiteX2" y="connsiteY2"/>
                    </a:cxn>
                    <a:cxn ang="0">
                      <a:pos x="connsiteX3" y="connsiteY3"/>
                    </a:cxn>
                  </a:cxnLst>
                  <a:rect l="l" t="t" r="r" b="b"/>
                  <a:pathLst>
                    <a:path w="206193" h="238276">
                      <a:moveTo>
                        <a:pt x="206194" y="0"/>
                      </a:moveTo>
                      <a:lnTo>
                        <a:pt x="206194" y="238276"/>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193" name="Vrije vorm: vorm 192">
                  <a:extLst>
                    <a:ext uri="{FF2B5EF4-FFF2-40B4-BE49-F238E27FC236}">
                      <a16:creationId xmlns:a16="http://schemas.microsoft.com/office/drawing/2014/main" id="{AC948433-5B72-4DDE-A074-9A76FD9FB1B5}"/>
                    </a:ext>
                  </a:extLst>
                </p:cNvPr>
                <p:cNvSpPr/>
                <p:nvPr/>
              </p:nvSpPr>
              <p:spPr>
                <a:xfrm>
                  <a:off x="3994333" y="2828382"/>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97D8B2"/>
                </a:solidFill>
                <a:ln w="12635" cap="flat">
                  <a:noFill/>
                  <a:prstDash val="solid"/>
                  <a:miter/>
                </a:ln>
              </p:spPr>
              <p:txBody>
                <a:bodyPr rtlCol="0" anchor="ctr"/>
                <a:lstStyle/>
                <a:p>
                  <a:endParaRPr lang="nl-NL"/>
                </a:p>
              </p:txBody>
            </p:sp>
            <p:sp>
              <p:nvSpPr>
                <p:cNvPr id="194" name="Vrije vorm: vorm 193">
                  <a:extLst>
                    <a:ext uri="{FF2B5EF4-FFF2-40B4-BE49-F238E27FC236}">
                      <a16:creationId xmlns:a16="http://schemas.microsoft.com/office/drawing/2014/main" id="{3A750E77-BEF5-4679-88A9-0664C531072E}"/>
                    </a:ext>
                  </a:extLst>
                </p:cNvPr>
                <p:cNvSpPr/>
                <p:nvPr/>
              </p:nvSpPr>
              <p:spPr>
                <a:xfrm>
                  <a:off x="3788012"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97D8B2"/>
                </a:solidFill>
                <a:ln w="12635" cap="flat">
                  <a:noFill/>
                  <a:prstDash val="solid"/>
                  <a:miter/>
                </a:ln>
              </p:spPr>
              <p:txBody>
                <a:bodyPr rtlCol="0" anchor="ctr"/>
                <a:lstStyle/>
                <a:p>
                  <a:endParaRPr lang="nl-NL"/>
                </a:p>
              </p:txBody>
            </p:sp>
            <p:sp>
              <p:nvSpPr>
                <p:cNvPr id="195" name="Vrije vorm: vorm 194">
                  <a:extLst>
                    <a:ext uri="{FF2B5EF4-FFF2-40B4-BE49-F238E27FC236}">
                      <a16:creationId xmlns:a16="http://schemas.microsoft.com/office/drawing/2014/main" id="{10F92F64-CE3D-49B2-834E-70DDF1158D99}"/>
                    </a:ext>
                  </a:extLst>
                </p:cNvPr>
                <p:cNvSpPr/>
                <p:nvPr/>
              </p:nvSpPr>
              <p:spPr>
                <a:xfrm>
                  <a:off x="3788012" y="3423883"/>
                  <a:ext cx="412513" cy="238149"/>
                </a:xfrm>
                <a:custGeom>
                  <a:avLst/>
                  <a:gdLst>
                    <a:gd name="connsiteX0" fmla="*/ 412514 w 412513"/>
                    <a:gd name="connsiteY0" fmla="*/ 119075 h 238149"/>
                    <a:gd name="connsiteX1" fmla="*/ 206320 w 412513"/>
                    <a:gd name="connsiteY1" fmla="*/ 238150 h 238149"/>
                    <a:gd name="connsiteX2" fmla="*/ 0 w 412513"/>
                    <a:gd name="connsiteY2" fmla="*/ 119075 h 238149"/>
                    <a:gd name="connsiteX3" fmla="*/ 206320 w 412513"/>
                    <a:gd name="connsiteY3" fmla="*/ 0 h 238149"/>
                    <a:gd name="connsiteX4" fmla="*/ 412514 w 412513"/>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412514" y="119075"/>
                      </a:moveTo>
                      <a:lnTo>
                        <a:pt x="206320" y="238150"/>
                      </a:lnTo>
                      <a:lnTo>
                        <a:pt x="0" y="119075"/>
                      </a:lnTo>
                      <a:lnTo>
                        <a:pt x="206320" y="0"/>
                      </a:lnTo>
                      <a:lnTo>
                        <a:pt x="412514" y="119075"/>
                      </a:lnTo>
                      <a:close/>
                    </a:path>
                  </a:pathLst>
                </a:custGeom>
                <a:solidFill>
                  <a:srgbClr val="97D8B2"/>
                </a:solidFill>
                <a:ln w="12635" cap="flat">
                  <a:noFill/>
                  <a:prstDash val="solid"/>
                  <a:miter/>
                </a:ln>
              </p:spPr>
              <p:txBody>
                <a:bodyPr rtlCol="0" anchor="ctr"/>
                <a:lstStyle/>
                <a:p>
                  <a:endParaRPr lang="nl-NL"/>
                </a:p>
              </p:txBody>
            </p:sp>
            <p:sp>
              <p:nvSpPr>
                <p:cNvPr id="196" name="Vrije vorm: vorm 195">
                  <a:extLst>
                    <a:ext uri="{FF2B5EF4-FFF2-40B4-BE49-F238E27FC236}">
                      <a16:creationId xmlns:a16="http://schemas.microsoft.com/office/drawing/2014/main" id="{F5EBE663-B149-4E51-A5D0-C9237D07962F}"/>
                    </a:ext>
                  </a:extLst>
                </p:cNvPr>
                <p:cNvSpPr/>
                <p:nvPr/>
              </p:nvSpPr>
              <p:spPr>
                <a:xfrm>
                  <a:off x="3788012" y="2709308"/>
                  <a:ext cx="412513" cy="238149"/>
                </a:xfrm>
                <a:custGeom>
                  <a:avLst/>
                  <a:gdLst>
                    <a:gd name="connsiteX0" fmla="*/ 206320 w 412513"/>
                    <a:gd name="connsiteY0" fmla="*/ 0 h 238149"/>
                    <a:gd name="connsiteX1" fmla="*/ 0 w 412513"/>
                    <a:gd name="connsiteY1" fmla="*/ 119075 h 238149"/>
                    <a:gd name="connsiteX2" fmla="*/ 206320 w 412513"/>
                    <a:gd name="connsiteY2" fmla="*/ 238150 h 238149"/>
                    <a:gd name="connsiteX3" fmla="*/ 412514 w 412513"/>
                    <a:gd name="connsiteY3" fmla="*/ 119075 h 238149"/>
                    <a:gd name="connsiteX4" fmla="*/ 206320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320" y="0"/>
                      </a:moveTo>
                      <a:lnTo>
                        <a:pt x="0" y="119075"/>
                      </a:lnTo>
                      <a:lnTo>
                        <a:pt x="206320" y="238150"/>
                      </a:lnTo>
                      <a:lnTo>
                        <a:pt x="412514"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197" name="Vrije vorm: vorm 196">
                  <a:extLst>
                    <a:ext uri="{FF2B5EF4-FFF2-40B4-BE49-F238E27FC236}">
                      <a16:creationId xmlns:a16="http://schemas.microsoft.com/office/drawing/2014/main" id="{8DFFFC13-843F-41EC-A007-CE9748FB1700}"/>
                    </a:ext>
                  </a:extLst>
                </p:cNvPr>
                <p:cNvSpPr/>
                <p:nvPr/>
              </p:nvSpPr>
              <p:spPr>
                <a:xfrm>
                  <a:off x="3788012" y="2828382"/>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198" name="Vrije vorm: vorm 197">
                  <a:extLst>
                    <a:ext uri="{FF2B5EF4-FFF2-40B4-BE49-F238E27FC236}">
                      <a16:creationId xmlns:a16="http://schemas.microsoft.com/office/drawing/2014/main" id="{51D4D018-1102-43FA-A014-BB65BBBD2A94}"/>
                    </a:ext>
                  </a:extLst>
                </p:cNvPr>
                <p:cNvSpPr/>
                <p:nvPr/>
              </p:nvSpPr>
              <p:spPr>
                <a:xfrm>
                  <a:off x="3788012" y="3066532"/>
                  <a:ext cx="206320" cy="238276"/>
                </a:xfrm>
                <a:custGeom>
                  <a:avLst/>
                  <a:gdLst>
                    <a:gd name="connsiteX0" fmla="*/ 206320 w 206320"/>
                    <a:gd name="connsiteY0" fmla="*/ 119075 h 238276"/>
                    <a:gd name="connsiteX1" fmla="*/ 0 w 206320"/>
                    <a:gd name="connsiteY1" fmla="*/ 238276 h 238276"/>
                    <a:gd name="connsiteX2" fmla="*/ 0 w 206320"/>
                    <a:gd name="connsiteY2" fmla="*/ 0 h 238276"/>
                    <a:gd name="connsiteX3" fmla="*/ 206320 w 206320"/>
                    <a:gd name="connsiteY3" fmla="*/ 119075 h 238276"/>
                  </a:gdLst>
                  <a:ahLst/>
                  <a:cxnLst>
                    <a:cxn ang="0">
                      <a:pos x="connsiteX0" y="connsiteY0"/>
                    </a:cxn>
                    <a:cxn ang="0">
                      <a:pos x="connsiteX1" y="connsiteY1"/>
                    </a:cxn>
                    <a:cxn ang="0">
                      <a:pos x="connsiteX2" y="connsiteY2"/>
                    </a:cxn>
                    <a:cxn ang="0">
                      <a:pos x="connsiteX3" y="connsiteY3"/>
                    </a:cxn>
                  </a:cxnLst>
                  <a:rect l="l" t="t" r="r" b="b"/>
                  <a:pathLst>
                    <a:path w="206320" h="238276">
                      <a:moveTo>
                        <a:pt x="206320" y="119075"/>
                      </a:moveTo>
                      <a:lnTo>
                        <a:pt x="0" y="238276"/>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199" name="Vrije vorm: vorm 198">
                  <a:extLst>
                    <a:ext uri="{FF2B5EF4-FFF2-40B4-BE49-F238E27FC236}">
                      <a16:creationId xmlns:a16="http://schemas.microsoft.com/office/drawing/2014/main" id="{4319C9DA-FBEB-4941-93E4-D4CF3DCC1431}"/>
                    </a:ext>
                  </a:extLst>
                </p:cNvPr>
                <p:cNvSpPr/>
                <p:nvPr/>
              </p:nvSpPr>
              <p:spPr>
                <a:xfrm>
                  <a:off x="3788012"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412514 w 412513"/>
                    <a:gd name="connsiteY6" fmla="*/ 0 h 476299"/>
                    <a:gd name="connsiteX7" fmla="*/ 206320 w 412513"/>
                    <a:gd name="connsiteY7"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513" h="476299">
                      <a:moveTo>
                        <a:pt x="206320" y="119075"/>
                      </a:moveTo>
                      <a:lnTo>
                        <a:pt x="0" y="0"/>
                      </a:lnTo>
                      <a:lnTo>
                        <a:pt x="0" y="238150"/>
                      </a:lnTo>
                      <a:lnTo>
                        <a:pt x="206320" y="357225"/>
                      </a:lnTo>
                      <a:lnTo>
                        <a:pt x="412514" y="476299"/>
                      </a:lnTo>
                      <a:lnTo>
                        <a:pt x="412514" y="238150"/>
                      </a:lnTo>
                      <a:lnTo>
                        <a:pt x="412514"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200" name="Vrije vorm: vorm 199">
                  <a:extLst>
                    <a:ext uri="{FF2B5EF4-FFF2-40B4-BE49-F238E27FC236}">
                      <a16:creationId xmlns:a16="http://schemas.microsoft.com/office/drawing/2014/main" id="{3A488DED-8370-47BD-B2F5-1125B38B9547}"/>
                    </a:ext>
                  </a:extLst>
                </p:cNvPr>
                <p:cNvSpPr/>
                <p:nvPr/>
              </p:nvSpPr>
              <p:spPr>
                <a:xfrm>
                  <a:off x="3788012" y="3781108"/>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285943"/>
                </a:solidFill>
                <a:ln w="12635" cap="flat">
                  <a:noFill/>
                  <a:prstDash val="solid"/>
                  <a:miter/>
                </a:ln>
              </p:spPr>
              <p:txBody>
                <a:bodyPr rtlCol="0" anchor="ctr"/>
                <a:lstStyle/>
                <a:p>
                  <a:endParaRPr lang="nl-NL"/>
                </a:p>
              </p:txBody>
            </p:sp>
            <p:sp>
              <p:nvSpPr>
                <p:cNvPr id="201" name="Vrije vorm: vorm 200">
                  <a:extLst>
                    <a:ext uri="{FF2B5EF4-FFF2-40B4-BE49-F238E27FC236}">
                      <a16:creationId xmlns:a16="http://schemas.microsoft.com/office/drawing/2014/main" id="{7B7A309B-C0A5-45AA-9CA9-E8C0E91D796D}"/>
                    </a:ext>
                  </a:extLst>
                </p:cNvPr>
                <p:cNvSpPr/>
                <p:nvPr/>
              </p:nvSpPr>
              <p:spPr>
                <a:xfrm>
                  <a:off x="3581819" y="3304808"/>
                  <a:ext cx="412513" cy="238149"/>
                </a:xfrm>
                <a:custGeom>
                  <a:avLst/>
                  <a:gdLst>
                    <a:gd name="connsiteX0" fmla="*/ 206194 w 412513"/>
                    <a:gd name="connsiteY0" fmla="*/ 0 h 238149"/>
                    <a:gd name="connsiteX1" fmla="*/ 0 w 412513"/>
                    <a:gd name="connsiteY1" fmla="*/ 119075 h 238149"/>
                    <a:gd name="connsiteX2" fmla="*/ 206194 w 412513"/>
                    <a:gd name="connsiteY2" fmla="*/ 238150 h 238149"/>
                    <a:gd name="connsiteX3" fmla="*/ 412514 w 412513"/>
                    <a:gd name="connsiteY3" fmla="*/ 119075 h 238149"/>
                    <a:gd name="connsiteX4" fmla="*/ 206194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194" y="0"/>
                      </a:moveTo>
                      <a:lnTo>
                        <a:pt x="0" y="119075"/>
                      </a:lnTo>
                      <a:lnTo>
                        <a:pt x="206194" y="238150"/>
                      </a:lnTo>
                      <a:lnTo>
                        <a:pt x="412514"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202" name="Vrije vorm: vorm 201">
                  <a:extLst>
                    <a:ext uri="{FF2B5EF4-FFF2-40B4-BE49-F238E27FC236}">
                      <a16:creationId xmlns:a16="http://schemas.microsoft.com/office/drawing/2014/main" id="{A8902158-7EF9-47A2-B11B-551CB38FF9C6}"/>
                    </a:ext>
                  </a:extLst>
                </p:cNvPr>
                <p:cNvSpPr/>
                <p:nvPr/>
              </p:nvSpPr>
              <p:spPr>
                <a:xfrm>
                  <a:off x="3581819" y="2947457"/>
                  <a:ext cx="206193" cy="357351"/>
                </a:xfrm>
                <a:custGeom>
                  <a:avLst/>
                  <a:gdLst>
                    <a:gd name="connsiteX0" fmla="*/ 206194 w 206193"/>
                    <a:gd name="connsiteY0" fmla="*/ 119075 h 357351"/>
                    <a:gd name="connsiteX1" fmla="*/ 206194 w 206193"/>
                    <a:gd name="connsiteY1" fmla="*/ 357351 h 357351"/>
                    <a:gd name="connsiteX2" fmla="*/ 0 w 206193"/>
                    <a:gd name="connsiteY2" fmla="*/ 238150 h 357351"/>
                    <a:gd name="connsiteX3" fmla="*/ 0 w 206193"/>
                    <a:gd name="connsiteY3" fmla="*/ 0 h 357351"/>
                    <a:gd name="connsiteX4" fmla="*/ 206194 w 206193"/>
                    <a:gd name="connsiteY4" fmla="*/ 119075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351">
                      <a:moveTo>
                        <a:pt x="206194" y="119075"/>
                      </a:moveTo>
                      <a:lnTo>
                        <a:pt x="206194" y="357351"/>
                      </a:lnTo>
                      <a:lnTo>
                        <a:pt x="0" y="238150"/>
                      </a:lnTo>
                      <a:lnTo>
                        <a:pt x="0" y="0"/>
                      </a:lnTo>
                      <a:lnTo>
                        <a:pt x="206194" y="119075"/>
                      </a:lnTo>
                      <a:close/>
                    </a:path>
                  </a:pathLst>
                </a:custGeom>
                <a:solidFill>
                  <a:srgbClr val="285943"/>
                </a:solidFill>
                <a:ln w="12635" cap="flat">
                  <a:noFill/>
                  <a:prstDash val="solid"/>
                  <a:miter/>
                </a:ln>
              </p:spPr>
              <p:txBody>
                <a:bodyPr rtlCol="0" anchor="ctr"/>
                <a:lstStyle/>
                <a:p>
                  <a:endParaRPr lang="nl-NL"/>
                </a:p>
              </p:txBody>
            </p:sp>
            <p:sp>
              <p:nvSpPr>
                <p:cNvPr id="203" name="Vrije vorm: vorm 202">
                  <a:extLst>
                    <a:ext uri="{FF2B5EF4-FFF2-40B4-BE49-F238E27FC236}">
                      <a16:creationId xmlns:a16="http://schemas.microsoft.com/office/drawing/2014/main" id="{297FD34D-6423-4E2D-9B42-C331CBFA37E4}"/>
                    </a:ext>
                  </a:extLst>
                </p:cNvPr>
                <p:cNvSpPr/>
                <p:nvPr/>
              </p:nvSpPr>
              <p:spPr>
                <a:xfrm>
                  <a:off x="3580056" y="2828381"/>
                  <a:ext cx="207957" cy="240187"/>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204" name="Vrije vorm: vorm 203">
                  <a:extLst>
                    <a:ext uri="{FF2B5EF4-FFF2-40B4-BE49-F238E27FC236}">
                      <a16:creationId xmlns:a16="http://schemas.microsoft.com/office/drawing/2014/main" id="{535E9348-4907-4ECE-B845-3D2FEDB6689E}"/>
                    </a:ext>
                  </a:extLst>
                </p:cNvPr>
                <p:cNvSpPr/>
                <p:nvPr/>
              </p:nvSpPr>
              <p:spPr>
                <a:xfrm>
                  <a:off x="3375499"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3C91E6"/>
                </a:solidFill>
                <a:ln w="12635" cap="flat">
                  <a:noFill/>
                  <a:prstDash val="solid"/>
                  <a:miter/>
                </a:ln>
              </p:spPr>
              <p:txBody>
                <a:bodyPr rtlCol="0" anchor="ctr"/>
                <a:lstStyle/>
                <a:p>
                  <a:endParaRPr lang="nl-NL"/>
                </a:p>
              </p:txBody>
            </p:sp>
            <p:sp>
              <p:nvSpPr>
                <p:cNvPr id="205" name="Vrije vorm: vorm 204">
                  <a:extLst>
                    <a:ext uri="{FF2B5EF4-FFF2-40B4-BE49-F238E27FC236}">
                      <a16:creationId xmlns:a16="http://schemas.microsoft.com/office/drawing/2014/main" id="{D4F746B0-16B6-4D6A-BD22-21A56C8DEAF8}"/>
                    </a:ext>
                  </a:extLst>
                </p:cNvPr>
                <p:cNvSpPr/>
                <p:nvPr/>
              </p:nvSpPr>
              <p:spPr>
                <a:xfrm>
                  <a:off x="3581819" y="3423883"/>
                  <a:ext cx="206193" cy="357224"/>
                </a:xfrm>
                <a:custGeom>
                  <a:avLst/>
                  <a:gdLst>
                    <a:gd name="connsiteX0" fmla="*/ 0 w 206193"/>
                    <a:gd name="connsiteY0" fmla="*/ 0 h 357224"/>
                    <a:gd name="connsiteX1" fmla="*/ 0 w 206193"/>
                    <a:gd name="connsiteY1" fmla="*/ 238150 h 357224"/>
                    <a:gd name="connsiteX2" fmla="*/ 206194 w 206193"/>
                    <a:gd name="connsiteY2" fmla="*/ 357225 h 357224"/>
                    <a:gd name="connsiteX3" fmla="*/ 206194 w 206193"/>
                    <a:gd name="connsiteY3" fmla="*/ 119075 h 357224"/>
                    <a:gd name="connsiteX4" fmla="*/ 0 w 206193"/>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224">
                      <a:moveTo>
                        <a:pt x="0" y="0"/>
                      </a:moveTo>
                      <a:lnTo>
                        <a:pt x="0" y="238150"/>
                      </a:lnTo>
                      <a:lnTo>
                        <a:pt x="206194" y="357225"/>
                      </a:lnTo>
                      <a:lnTo>
                        <a:pt x="206194" y="119075"/>
                      </a:lnTo>
                      <a:lnTo>
                        <a:pt x="0" y="0"/>
                      </a:lnTo>
                      <a:close/>
                    </a:path>
                  </a:pathLst>
                </a:custGeom>
                <a:solidFill>
                  <a:srgbClr val="285943"/>
                </a:solidFill>
                <a:ln w="12635" cap="flat">
                  <a:noFill/>
                  <a:prstDash val="solid"/>
                  <a:miter/>
                </a:ln>
              </p:spPr>
              <p:txBody>
                <a:bodyPr rtlCol="0" anchor="ctr"/>
                <a:lstStyle/>
                <a:p>
                  <a:endParaRPr lang="nl-NL"/>
                </a:p>
              </p:txBody>
            </p:sp>
            <p:sp>
              <p:nvSpPr>
                <p:cNvPr id="206" name="Vrije vorm: vorm 205">
                  <a:extLst>
                    <a:ext uri="{FF2B5EF4-FFF2-40B4-BE49-F238E27FC236}">
                      <a16:creationId xmlns:a16="http://schemas.microsoft.com/office/drawing/2014/main" id="{D1683EE8-9295-462A-AAC5-F3D34F033B5E}"/>
                    </a:ext>
                  </a:extLst>
                </p:cNvPr>
                <p:cNvSpPr/>
                <p:nvPr/>
              </p:nvSpPr>
              <p:spPr>
                <a:xfrm>
                  <a:off x="3375499"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206320 w 412513"/>
                    <a:gd name="connsiteY6"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513" h="476299">
                      <a:moveTo>
                        <a:pt x="206320" y="119075"/>
                      </a:moveTo>
                      <a:lnTo>
                        <a:pt x="0" y="0"/>
                      </a:lnTo>
                      <a:lnTo>
                        <a:pt x="0" y="238150"/>
                      </a:lnTo>
                      <a:lnTo>
                        <a:pt x="206320" y="357225"/>
                      </a:lnTo>
                      <a:lnTo>
                        <a:pt x="412514" y="476299"/>
                      </a:lnTo>
                      <a:lnTo>
                        <a:pt x="412514" y="23815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207" name="Vrije vorm: vorm 206">
                  <a:extLst>
                    <a:ext uri="{FF2B5EF4-FFF2-40B4-BE49-F238E27FC236}">
                      <a16:creationId xmlns:a16="http://schemas.microsoft.com/office/drawing/2014/main" id="{9AB5C14B-E21B-451D-AE44-D080568BE2F0}"/>
                    </a:ext>
                  </a:extLst>
                </p:cNvPr>
                <p:cNvSpPr/>
                <p:nvPr/>
              </p:nvSpPr>
              <p:spPr>
                <a:xfrm>
                  <a:off x="3375499" y="3423883"/>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208" name="Vrije vorm: vorm 207">
                  <a:extLst>
                    <a:ext uri="{FF2B5EF4-FFF2-40B4-BE49-F238E27FC236}">
                      <a16:creationId xmlns:a16="http://schemas.microsoft.com/office/drawing/2014/main" id="{9EF694B0-2D60-405F-B232-5223B8AE8A90}"/>
                    </a:ext>
                  </a:extLst>
                </p:cNvPr>
                <p:cNvSpPr/>
                <p:nvPr/>
              </p:nvSpPr>
              <p:spPr>
                <a:xfrm>
                  <a:off x="3375499" y="2947457"/>
                  <a:ext cx="206320" cy="357351"/>
                </a:xfrm>
                <a:custGeom>
                  <a:avLst/>
                  <a:gdLst>
                    <a:gd name="connsiteX0" fmla="*/ 206320 w 206320"/>
                    <a:gd name="connsiteY0" fmla="*/ 0 h 357351"/>
                    <a:gd name="connsiteX1" fmla="*/ 206320 w 206320"/>
                    <a:gd name="connsiteY1" fmla="*/ 238150 h 357351"/>
                    <a:gd name="connsiteX2" fmla="*/ 0 w 206320"/>
                    <a:gd name="connsiteY2" fmla="*/ 357351 h 357351"/>
                    <a:gd name="connsiteX3" fmla="*/ 0 w 206320"/>
                    <a:gd name="connsiteY3" fmla="*/ 119075 h 357351"/>
                    <a:gd name="connsiteX4" fmla="*/ 206320 w 206320"/>
                    <a:gd name="connsiteY4" fmla="*/ 0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351">
                      <a:moveTo>
                        <a:pt x="206320" y="0"/>
                      </a:moveTo>
                      <a:lnTo>
                        <a:pt x="206320" y="238150"/>
                      </a:lnTo>
                      <a:lnTo>
                        <a:pt x="0" y="357351"/>
                      </a:lnTo>
                      <a:lnTo>
                        <a:pt x="0"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209" name="Vrije vorm: vorm 208">
                  <a:extLst>
                    <a:ext uri="{FF2B5EF4-FFF2-40B4-BE49-F238E27FC236}">
                      <a16:creationId xmlns:a16="http://schemas.microsoft.com/office/drawing/2014/main" id="{E46393F9-F9E8-4A77-96B3-CF604FB08CB7}"/>
                    </a:ext>
                  </a:extLst>
                </p:cNvPr>
                <p:cNvSpPr/>
                <p:nvPr/>
              </p:nvSpPr>
              <p:spPr>
                <a:xfrm>
                  <a:off x="3375499"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grpSp>
        </p:grpSp>
        <p:sp>
          <p:nvSpPr>
            <p:cNvPr id="172" name="Rechthoek 171">
              <a:extLst>
                <a:ext uri="{FF2B5EF4-FFF2-40B4-BE49-F238E27FC236}">
                  <a16:creationId xmlns:a16="http://schemas.microsoft.com/office/drawing/2014/main" id="{395636A3-2760-471D-830F-F15D5559FCF9}"/>
                </a:ext>
              </a:extLst>
            </p:cNvPr>
            <p:cNvSpPr/>
            <p:nvPr/>
          </p:nvSpPr>
          <p:spPr>
            <a:xfrm>
              <a:off x="10661397" y="131322"/>
              <a:ext cx="282674" cy="326379"/>
            </a:xfrm>
            <a:prstGeom prst="rect">
              <a:avLst/>
            </a:prstGeom>
            <a:solidFill>
              <a:srgbClr val="3C91E6">
                <a:alpha val="0"/>
              </a:srgb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nl-NL"/>
            </a:p>
          </p:txBody>
        </p:sp>
      </p:grpSp>
      <p:sp>
        <p:nvSpPr>
          <p:cNvPr id="211" name="Tijdelijke aanduiding voor dianummer 5">
            <a:extLst>
              <a:ext uri="{FF2B5EF4-FFF2-40B4-BE49-F238E27FC236}">
                <a16:creationId xmlns:a16="http://schemas.microsoft.com/office/drawing/2014/main" id="{4CEC38F9-038F-4FCB-BD32-EE3DB8945430}"/>
              </a:ext>
            </a:extLst>
          </p:cNvPr>
          <p:cNvSpPr>
            <a:spLocks noGrp="1"/>
          </p:cNvSpPr>
          <p:nvPr>
            <p:ph type="sldNum" sz="quarter" idx="4"/>
          </p:nvPr>
        </p:nvSpPr>
        <p:spPr>
          <a:xfrm>
            <a:off x="11378220" y="6576300"/>
            <a:ext cx="436058" cy="194825"/>
          </a:xfrm>
          <a:prstGeom prst="rect">
            <a:avLst/>
          </a:prstGeom>
        </p:spPr>
        <p:txBody>
          <a:bodyPr vert="horz" lIns="0" tIns="45720" rIns="0" bIns="45720" rtlCol="0" anchor="ctr"/>
          <a:lstStyle>
            <a:lvl1pPr algn="r">
              <a:defRPr sz="1000" b="1">
                <a:solidFill>
                  <a:srgbClr val="155CA2"/>
                </a:solidFill>
                <a:latin typeface="Montserrat" panose="00000500000000000000" pitchFamily="50" charset="0"/>
              </a:defRPr>
            </a:lvl1pPr>
          </a:lstStyle>
          <a:p>
            <a:fld id="{9CF5DCEB-26F5-4515-8744-DBAF498F12C0}" type="slidenum">
              <a:rPr lang="nl-NL" smtClean="0"/>
              <a:pPr/>
              <a:t>‹nr.›</a:t>
            </a:fld>
            <a:endParaRPr lang="nl-NL" dirty="0"/>
          </a:p>
        </p:txBody>
      </p:sp>
      <p:sp>
        <p:nvSpPr>
          <p:cNvPr id="212" name="Tijdelijke aanduiding voor tekst 2">
            <a:extLst>
              <a:ext uri="{FF2B5EF4-FFF2-40B4-BE49-F238E27FC236}">
                <a16:creationId xmlns:a16="http://schemas.microsoft.com/office/drawing/2014/main" id="{84741882-C1AF-4132-BC4E-D090A92F8562}"/>
              </a:ext>
            </a:extLst>
          </p:cNvPr>
          <p:cNvSpPr>
            <a:spLocks noGrp="1"/>
          </p:cNvSpPr>
          <p:nvPr>
            <p:ph type="body" sz="quarter" idx="10" hasCustomPrompt="1"/>
          </p:nvPr>
        </p:nvSpPr>
        <p:spPr>
          <a:xfrm>
            <a:off x="376407" y="6551358"/>
            <a:ext cx="11439187" cy="21600"/>
          </a:xfrm>
          <a:gradFill flip="none" rotWithShape="1">
            <a:gsLst>
              <a:gs pos="1000">
                <a:srgbClr val="43B171"/>
              </a:gs>
              <a:gs pos="99000">
                <a:srgbClr val="3C91E6"/>
              </a:gs>
            </a:gsLst>
            <a:lin ang="0" scaled="1"/>
            <a:tileRect/>
          </a:gradFill>
        </p:spPr>
        <p:txBody>
          <a:bodyPr>
            <a:normAutofit/>
          </a:bodyPr>
          <a:lstStyle>
            <a:lvl1pPr marL="0" indent="0" algn="ctr">
              <a:buNone/>
              <a:defRPr sz="100"/>
            </a:lvl1pPr>
          </a:lstStyle>
          <a:p>
            <a:pPr lvl="0"/>
            <a:r>
              <a:rPr lang="nl-NL" dirty="0"/>
              <a:t> </a:t>
            </a:r>
          </a:p>
        </p:txBody>
      </p:sp>
      <p:sp>
        <p:nvSpPr>
          <p:cNvPr id="67" name="Tijdelijke aanduiding voor tekst 4">
            <a:extLst>
              <a:ext uri="{FF2B5EF4-FFF2-40B4-BE49-F238E27FC236}">
                <a16:creationId xmlns:a16="http://schemas.microsoft.com/office/drawing/2014/main" id="{B41E780F-BCFE-46A0-BFD3-64EF90573C42}"/>
              </a:ext>
            </a:extLst>
          </p:cNvPr>
          <p:cNvSpPr>
            <a:spLocks noGrp="1"/>
          </p:cNvSpPr>
          <p:nvPr>
            <p:ph type="body" sz="quarter" idx="24" hasCustomPrompt="1"/>
          </p:nvPr>
        </p:nvSpPr>
        <p:spPr>
          <a:xfrm>
            <a:off x="6160112" y="4946415"/>
            <a:ext cx="5654166" cy="1342541"/>
          </a:xfrm>
        </p:spPr>
        <p:txBody>
          <a:bodyPr lIns="0" tIns="0" rIns="0" bIns="0" numCol="2" spcCol="360000" anchor="ctr">
            <a:normAutofit/>
          </a:bodyPr>
          <a:lstStyle>
            <a:lvl1pPr marL="228600" indent="-228600">
              <a:buSzPct val="120000"/>
              <a:buFontTx/>
              <a:buBlip>
                <a:blip r:embed="rId2"/>
              </a:buBlip>
              <a:defRPr sz="1000">
                <a:solidFill>
                  <a:schemeClr val="bg1"/>
                </a:solidFill>
              </a:defRPr>
            </a:lvl1pPr>
          </a:lstStyle>
          <a:p>
            <a:pPr lvl="0"/>
            <a:r>
              <a:rPr lang="nl-NL" dirty="0"/>
              <a:t>Typ hier een tekst…</a:t>
            </a:r>
          </a:p>
        </p:txBody>
      </p:sp>
      <p:sp>
        <p:nvSpPr>
          <p:cNvPr id="69" name="Tijdelijke aanduiding voor tekst 151">
            <a:extLst>
              <a:ext uri="{FF2B5EF4-FFF2-40B4-BE49-F238E27FC236}">
                <a16:creationId xmlns:a16="http://schemas.microsoft.com/office/drawing/2014/main" id="{ADD9DA82-D837-44D2-B899-21D19AB3E61C}"/>
              </a:ext>
            </a:extLst>
          </p:cNvPr>
          <p:cNvSpPr>
            <a:spLocks noGrp="1"/>
          </p:cNvSpPr>
          <p:nvPr>
            <p:ph type="body" sz="quarter" idx="14" hasCustomPrompt="1"/>
          </p:nvPr>
        </p:nvSpPr>
        <p:spPr>
          <a:xfrm>
            <a:off x="376408" y="4946415"/>
            <a:ext cx="5246180" cy="684316"/>
          </a:xfrm>
        </p:spPr>
        <p:txBody>
          <a:bodyPr lIns="0" tIns="0" rIns="0" bIns="0" anchor="ctr">
            <a:normAutofit/>
          </a:bodyPr>
          <a:lstStyle>
            <a:lvl1pPr marL="0" indent="0" algn="l">
              <a:lnSpc>
                <a:spcPct val="80000"/>
              </a:lnSpc>
              <a:buNone/>
              <a:defRPr sz="3000" b="1">
                <a:solidFill>
                  <a:schemeClr val="bg1"/>
                </a:solidFill>
              </a:defRPr>
            </a:lvl1pPr>
          </a:lstStyle>
          <a:p>
            <a:pPr lvl="0"/>
            <a:r>
              <a:rPr lang="nl-NL" dirty="0"/>
              <a:t>Dit is een subtitel…</a:t>
            </a:r>
          </a:p>
        </p:txBody>
      </p:sp>
      <p:sp>
        <p:nvSpPr>
          <p:cNvPr id="70" name="Tijdelijke aanduiding voor tekst 151">
            <a:extLst>
              <a:ext uri="{FF2B5EF4-FFF2-40B4-BE49-F238E27FC236}">
                <a16:creationId xmlns:a16="http://schemas.microsoft.com/office/drawing/2014/main" id="{E140065C-408C-4C2E-8FC1-9876FB7E5C3B}"/>
              </a:ext>
            </a:extLst>
          </p:cNvPr>
          <p:cNvSpPr>
            <a:spLocks noGrp="1"/>
          </p:cNvSpPr>
          <p:nvPr>
            <p:ph type="body" sz="quarter" idx="25" hasCustomPrompt="1"/>
          </p:nvPr>
        </p:nvSpPr>
        <p:spPr>
          <a:xfrm>
            <a:off x="376406" y="5714979"/>
            <a:ext cx="5246180" cy="573977"/>
          </a:xfrm>
        </p:spPr>
        <p:txBody>
          <a:bodyPr lIns="0" tIns="0" rIns="0" bIns="0" anchor="t">
            <a:normAutofit/>
          </a:bodyPr>
          <a:lstStyle>
            <a:lvl1pPr marL="0" indent="0" algn="l">
              <a:lnSpc>
                <a:spcPct val="80000"/>
              </a:lnSpc>
              <a:buNone/>
              <a:defRPr sz="1900" b="1">
                <a:solidFill>
                  <a:schemeClr val="bg1"/>
                </a:solidFill>
              </a:defRPr>
            </a:lvl1pPr>
          </a:lstStyle>
          <a:p>
            <a:pPr lvl="0"/>
            <a:r>
              <a:rPr lang="nl-NL" dirty="0"/>
              <a:t>Dit is een subtitel…</a:t>
            </a:r>
          </a:p>
        </p:txBody>
      </p:sp>
      <p:grpSp>
        <p:nvGrpSpPr>
          <p:cNvPr id="74" name="Groep 73">
            <a:extLst>
              <a:ext uri="{FF2B5EF4-FFF2-40B4-BE49-F238E27FC236}">
                <a16:creationId xmlns:a16="http://schemas.microsoft.com/office/drawing/2014/main" id="{97ED902B-CF31-4A55-95DA-1714482C3F05}"/>
              </a:ext>
            </a:extLst>
          </p:cNvPr>
          <p:cNvGrpSpPr/>
          <p:nvPr userDrawn="1"/>
        </p:nvGrpSpPr>
        <p:grpSpPr>
          <a:xfrm>
            <a:off x="-3620530" y="3041438"/>
            <a:ext cx="3527668" cy="3816560"/>
            <a:chOff x="-3913429" y="2864654"/>
            <a:chExt cx="3820567" cy="3816560"/>
          </a:xfrm>
        </p:grpSpPr>
        <p:sp>
          <p:nvSpPr>
            <p:cNvPr id="75" name="Rechthoek: afgeronde hoeken 74">
              <a:extLst>
                <a:ext uri="{FF2B5EF4-FFF2-40B4-BE49-F238E27FC236}">
                  <a16:creationId xmlns:a16="http://schemas.microsoft.com/office/drawing/2014/main" id="{EBDB6FD1-7D10-48FF-9009-75B45F12B686}"/>
                </a:ext>
              </a:extLst>
            </p:cNvPr>
            <p:cNvSpPr/>
            <p:nvPr userDrawn="1"/>
          </p:nvSpPr>
          <p:spPr>
            <a:xfrm>
              <a:off x="-3913429" y="3343976"/>
              <a:ext cx="3820567" cy="3337238"/>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Voeg een afbeelding toe door een afbeelding vanaf je bestanden naar deze slide te slepen. Of door op het icoon te klikken en een afbeelding in te voegen.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Als er al een afbeelding is toegevoegd, moet je deze eerst verwijderen. Nadat je dit hebt gedaan, komen er iconen tevoorschijn in het kader.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Wanneer je de afbeelding bij wilt snijden of een andere positie in het kader wilt geven. Dan kun je dit doen door de afbeelding aan te klikken met de rechtermuisknop. Vervolgens kies je voor: ‘’Bijsnijden’’.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Nu kun je de afbeelding bijsnijden door de zwarte hoeken te gebruiken. Je kunt ook de positie van de afbeelding wijzigen door de afbeelding te verslepen. </a:t>
              </a:r>
              <a:br>
                <a:rPr lang="nl-NL" sz="1000" b="0" dirty="0">
                  <a:latin typeface="+mn-lt"/>
                  <a:cs typeface="Arial" panose="020B0604020202020204" pitchFamily="34" charset="0"/>
                </a:rPr>
              </a:br>
              <a:r>
                <a:rPr lang="nl-NL" sz="1000" b="0" dirty="0">
                  <a:latin typeface="+mn-lt"/>
                  <a:cs typeface="Arial" panose="020B0604020202020204" pitchFamily="34" charset="0"/>
                </a:rPr>
                <a:t>Of de grijze rondjes verslepen om de afbeelding in het kader te positioneren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Nadat je de wijzingen hebt doorgevoerd, klik je nogmaals op: ‘’Bijsnijden’’. Nu is de afbeelding gewijzigd. </a:t>
              </a:r>
            </a:p>
          </p:txBody>
        </p:sp>
        <p:sp>
          <p:nvSpPr>
            <p:cNvPr id="76" name="Rechthoek: afgeronde hoeken 75">
              <a:extLst>
                <a:ext uri="{FF2B5EF4-FFF2-40B4-BE49-F238E27FC236}">
                  <a16:creationId xmlns:a16="http://schemas.microsoft.com/office/drawing/2014/main" id="{6BA757D0-AF55-4C1B-ABAB-C33EE0DF84AE}"/>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500" b="1" dirty="0">
                  <a:solidFill>
                    <a:schemeClr val="bg1"/>
                  </a:solidFill>
                  <a:latin typeface="+mn-lt"/>
                  <a:cs typeface="Arial" panose="020B0604020202020204" pitchFamily="34" charset="0"/>
                </a:rPr>
                <a:t>Afbeelding toevoegen of wijzigen</a:t>
              </a:r>
              <a:endParaRPr lang="nl-NL" sz="1000" b="0" dirty="0">
                <a:solidFill>
                  <a:schemeClr val="bg1"/>
                </a:solidFill>
                <a:latin typeface="+mn-lt"/>
                <a:cs typeface="Arial" panose="020B0604020202020204" pitchFamily="34" charset="0"/>
              </a:endParaRPr>
            </a:p>
          </p:txBody>
        </p:sp>
      </p:grpSp>
      <p:grpSp>
        <p:nvGrpSpPr>
          <p:cNvPr id="77" name="Groep 76">
            <a:extLst>
              <a:ext uri="{FF2B5EF4-FFF2-40B4-BE49-F238E27FC236}">
                <a16:creationId xmlns:a16="http://schemas.microsoft.com/office/drawing/2014/main" id="{06214C7C-710D-49ED-AD6C-67039545D857}"/>
              </a:ext>
            </a:extLst>
          </p:cNvPr>
          <p:cNvGrpSpPr/>
          <p:nvPr userDrawn="1"/>
        </p:nvGrpSpPr>
        <p:grpSpPr>
          <a:xfrm>
            <a:off x="-3620530" y="2"/>
            <a:ext cx="3527668" cy="2940906"/>
            <a:chOff x="-3913429" y="2"/>
            <a:chExt cx="3820567" cy="2940906"/>
          </a:xfrm>
        </p:grpSpPr>
        <p:sp>
          <p:nvSpPr>
            <p:cNvPr id="78" name="Rechthoek: afgeronde hoeken 77">
              <a:extLst>
                <a:ext uri="{FF2B5EF4-FFF2-40B4-BE49-F238E27FC236}">
                  <a16:creationId xmlns:a16="http://schemas.microsoft.com/office/drawing/2014/main" id="{2DD191E1-7E29-4BA6-AFD2-8E184EE8E69B}"/>
                </a:ext>
              </a:extLst>
            </p:cNvPr>
            <p:cNvSpPr/>
            <p:nvPr userDrawn="1"/>
          </p:nvSpPr>
          <p:spPr>
            <a:xfrm>
              <a:off x="-3913429" y="479323"/>
              <a:ext cx="3820567" cy="246158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Op deze slide bevindt zich een tekstvak met een aantal kolommen. Indien nodig verwijder je de huidige tekst in het tekstvak.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De vooringestelde kolommen worden automatisch aangemaakt wanneer er tekst wordt ingevoegd.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Als je het tekstvak kleiner wilt maken, kun je op het tekstvak klikken en de rondjes in de hoeken gebruiken om de grootte aan te passen.</a:t>
              </a:r>
            </a:p>
            <a:p>
              <a:pPr marL="171450" indent="-171450">
                <a:spcAft>
                  <a:spcPts val="600"/>
                </a:spcAft>
                <a:buClr>
                  <a:schemeClr val="tx1"/>
                </a:buClr>
                <a:buFont typeface="Arial" panose="020B0604020202020204" pitchFamily="34" charset="0"/>
                <a:buChar char="•"/>
              </a:pPr>
              <a:r>
                <a:rPr lang="nl-NL" sz="1000" b="1" dirty="0">
                  <a:latin typeface="+mn-lt"/>
                  <a:cs typeface="Arial" panose="020B0604020202020204" pitchFamily="34" charset="0"/>
                </a:rPr>
                <a:t>Let op! </a:t>
              </a:r>
              <a:br>
                <a:rPr lang="nl-NL" sz="1000" b="1" dirty="0">
                  <a:latin typeface="+mn-lt"/>
                  <a:cs typeface="Arial" panose="020B0604020202020204" pitchFamily="34" charset="0"/>
                </a:rPr>
              </a:br>
              <a:r>
                <a:rPr lang="nl-NL" sz="1000" b="0" dirty="0">
                  <a:latin typeface="+mn-lt"/>
                  <a:cs typeface="Arial" panose="020B0604020202020204" pitchFamily="34" charset="0"/>
                </a:rPr>
                <a:t>Gebruik de tekstvak met de kolommen, wanneer je voldoende tekst hebt. Als je te weinig tekst invoegt, </a:t>
              </a:r>
              <a:br>
                <a:rPr lang="nl-NL" sz="1000" b="0" dirty="0">
                  <a:latin typeface="+mn-lt"/>
                  <a:cs typeface="Arial" panose="020B0604020202020204" pitchFamily="34" charset="0"/>
                </a:rPr>
              </a:br>
              <a:r>
                <a:rPr lang="nl-NL" sz="1000" b="0" dirty="0">
                  <a:latin typeface="+mn-lt"/>
                  <a:cs typeface="Arial" panose="020B0604020202020204" pitchFamily="34" charset="0"/>
                </a:rPr>
                <a:t>kan dit een ongebalanceerd beeld geven. </a:t>
              </a:r>
            </a:p>
          </p:txBody>
        </p:sp>
        <p:sp>
          <p:nvSpPr>
            <p:cNvPr id="79" name="Rechthoek: afgeronde hoeken 78">
              <a:extLst>
                <a:ext uri="{FF2B5EF4-FFF2-40B4-BE49-F238E27FC236}">
                  <a16:creationId xmlns:a16="http://schemas.microsoft.com/office/drawing/2014/main" id="{3579CA6A-341B-4472-8278-4977CB3C26AE}"/>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500" b="1" dirty="0">
                  <a:solidFill>
                    <a:schemeClr val="bg1"/>
                  </a:solidFill>
                  <a:latin typeface="+mn-lt"/>
                  <a:cs typeface="Arial" panose="020B0604020202020204" pitchFamily="34" charset="0"/>
                </a:rPr>
                <a:t>Tekstvak met kolommen</a:t>
              </a:r>
              <a:endParaRPr lang="nl-NL" sz="1000" b="0" dirty="0">
                <a:solidFill>
                  <a:schemeClr val="bg1"/>
                </a:solidFill>
                <a:latin typeface="+mn-lt"/>
                <a:cs typeface="Arial" panose="020B0604020202020204" pitchFamily="34" charset="0"/>
              </a:endParaRPr>
            </a:p>
          </p:txBody>
        </p:sp>
      </p:grpSp>
      <p:pic>
        <p:nvPicPr>
          <p:cNvPr id="57" name="Afbeelding 56" descr="Afbeelding met tekst, monitor, elektronica, binnen&#10;&#10;Automatisch gegenereerde beschrijving">
            <a:extLst>
              <a:ext uri="{FF2B5EF4-FFF2-40B4-BE49-F238E27FC236}">
                <a16:creationId xmlns:a16="http://schemas.microsoft.com/office/drawing/2014/main" id="{BB568EC0-2B50-4C13-A533-7D0521D1AEF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166" t="5568" r="4911" b="12761"/>
          <a:stretch/>
        </p:blipFill>
        <p:spPr>
          <a:xfrm>
            <a:off x="1842894" y="501747"/>
            <a:ext cx="8496831" cy="4425645"/>
          </a:xfrm>
          <a:prstGeom prst="rect">
            <a:avLst/>
          </a:prstGeom>
        </p:spPr>
      </p:pic>
      <p:sp>
        <p:nvSpPr>
          <p:cNvPr id="58" name="Tijdelijke aanduiding voor afbeelding 65">
            <a:extLst>
              <a:ext uri="{FF2B5EF4-FFF2-40B4-BE49-F238E27FC236}">
                <a16:creationId xmlns:a16="http://schemas.microsoft.com/office/drawing/2014/main" id="{8A050F00-28A0-4F9C-B9F9-E529CA99F3E0}"/>
              </a:ext>
            </a:extLst>
          </p:cNvPr>
          <p:cNvSpPr>
            <a:spLocks noGrp="1"/>
          </p:cNvSpPr>
          <p:nvPr>
            <p:ph type="pic" sz="quarter" idx="11" hasCustomPrompt="1"/>
          </p:nvPr>
        </p:nvSpPr>
        <p:spPr>
          <a:xfrm>
            <a:off x="2876662" y="823279"/>
            <a:ext cx="6429293" cy="3540229"/>
          </a:xfrm>
          <a:custGeom>
            <a:avLst/>
            <a:gdLst>
              <a:gd name="connsiteX0" fmla="*/ 0 w 5596496"/>
              <a:gd name="connsiteY0" fmla="*/ 0 h 3078460"/>
              <a:gd name="connsiteX1" fmla="*/ 5596496 w 5596496"/>
              <a:gd name="connsiteY1" fmla="*/ 0 h 3078460"/>
              <a:gd name="connsiteX2" fmla="*/ 5596496 w 5596496"/>
              <a:gd name="connsiteY2" fmla="*/ 3078460 h 3078460"/>
              <a:gd name="connsiteX3" fmla="*/ 0 w 5596496"/>
              <a:gd name="connsiteY3" fmla="*/ 3078460 h 3078460"/>
            </a:gdLst>
            <a:ahLst/>
            <a:cxnLst>
              <a:cxn ang="0">
                <a:pos x="connsiteX0" y="connsiteY0"/>
              </a:cxn>
              <a:cxn ang="0">
                <a:pos x="connsiteX1" y="connsiteY1"/>
              </a:cxn>
              <a:cxn ang="0">
                <a:pos x="connsiteX2" y="connsiteY2"/>
              </a:cxn>
              <a:cxn ang="0">
                <a:pos x="connsiteX3" y="connsiteY3"/>
              </a:cxn>
            </a:cxnLst>
            <a:rect l="l" t="t" r="r" b="b"/>
            <a:pathLst>
              <a:path w="5596496" h="3078460">
                <a:moveTo>
                  <a:pt x="0" y="0"/>
                </a:moveTo>
                <a:lnTo>
                  <a:pt x="5596496" y="0"/>
                </a:lnTo>
                <a:lnTo>
                  <a:pt x="5596496" y="3078460"/>
                </a:lnTo>
                <a:lnTo>
                  <a:pt x="0" y="3078460"/>
                </a:lnTo>
                <a:close/>
              </a:path>
            </a:pathLst>
          </a:custGeom>
          <a:solidFill>
            <a:srgbClr val="F2F2F2"/>
          </a:solidFill>
        </p:spPr>
        <p:txBody>
          <a:bodyPr wrap="square" anchor="ctr">
            <a:noAutofit/>
          </a:bodyPr>
          <a:lstStyle>
            <a:lvl1pPr marL="0" indent="0" algn="ctr">
              <a:buNone/>
              <a:defRPr sz="1500"/>
            </a:lvl1pPr>
          </a:lstStyle>
          <a:p>
            <a:r>
              <a:rPr lang="nl-NL" dirty="0"/>
              <a:t>Afbeelding</a:t>
            </a:r>
          </a:p>
        </p:txBody>
      </p:sp>
    </p:spTree>
    <p:extLst>
      <p:ext uri="{BB962C8B-B14F-4D97-AF65-F5344CB8AC3E}">
        <p14:creationId xmlns:p14="http://schemas.microsoft.com/office/powerpoint/2010/main" val="66662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nimBg="1"/>
      <p:bldP spid="61"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Laptop + tekst (1)">
    <p:spTree>
      <p:nvGrpSpPr>
        <p:cNvPr id="1" name=""/>
        <p:cNvGrpSpPr/>
        <p:nvPr/>
      </p:nvGrpSpPr>
      <p:grpSpPr>
        <a:xfrm>
          <a:off x="0" y="0"/>
          <a:ext cx="0" cy="0"/>
          <a:chOff x="0" y="0"/>
          <a:chExt cx="0" cy="0"/>
        </a:xfrm>
      </p:grpSpPr>
      <p:sp>
        <p:nvSpPr>
          <p:cNvPr id="210" name="Vrije vorm: vorm 209">
            <a:extLst>
              <a:ext uri="{FF2B5EF4-FFF2-40B4-BE49-F238E27FC236}">
                <a16:creationId xmlns:a16="http://schemas.microsoft.com/office/drawing/2014/main" id="{1F1FE3E7-C52F-4AF3-A305-572A7E79FAF6}"/>
              </a:ext>
            </a:extLst>
          </p:cNvPr>
          <p:cNvSpPr/>
          <p:nvPr userDrawn="1"/>
        </p:nvSpPr>
        <p:spPr>
          <a:xfrm>
            <a:off x="0" y="3644265"/>
            <a:ext cx="12192000" cy="2907094"/>
          </a:xfrm>
          <a:custGeom>
            <a:avLst/>
            <a:gdLst>
              <a:gd name="connsiteX0" fmla="*/ 0 w 12186866"/>
              <a:gd name="connsiteY0" fmla="*/ 0 h 6551359"/>
              <a:gd name="connsiteX1" fmla="*/ 12186866 w 12186866"/>
              <a:gd name="connsiteY1" fmla="*/ 0 h 6551359"/>
              <a:gd name="connsiteX2" fmla="*/ 12186866 w 12186866"/>
              <a:gd name="connsiteY2" fmla="*/ 6551359 h 6551359"/>
              <a:gd name="connsiteX3" fmla="*/ 0 w 12186866"/>
              <a:gd name="connsiteY3" fmla="*/ 6551359 h 6551359"/>
            </a:gdLst>
            <a:ahLst/>
            <a:cxnLst>
              <a:cxn ang="0">
                <a:pos x="connsiteX0" y="connsiteY0"/>
              </a:cxn>
              <a:cxn ang="0">
                <a:pos x="connsiteX1" y="connsiteY1"/>
              </a:cxn>
              <a:cxn ang="0">
                <a:pos x="connsiteX2" y="connsiteY2"/>
              </a:cxn>
              <a:cxn ang="0">
                <a:pos x="connsiteX3" y="connsiteY3"/>
              </a:cxn>
            </a:cxnLst>
            <a:rect l="l" t="t" r="r" b="b"/>
            <a:pathLst>
              <a:path w="12186866" h="6551359">
                <a:moveTo>
                  <a:pt x="0" y="0"/>
                </a:moveTo>
                <a:lnTo>
                  <a:pt x="12186866" y="0"/>
                </a:lnTo>
                <a:lnTo>
                  <a:pt x="12186866" y="6551359"/>
                </a:lnTo>
                <a:lnTo>
                  <a:pt x="0" y="6551359"/>
                </a:lnTo>
                <a:close/>
              </a:path>
            </a:pathLst>
          </a:custGeom>
          <a:solidFill>
            <a:schemeClr val="accent4"/>
          </a:solidFill>
          <a:ln w="10695"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98486D83-F4E1-4A3C-A5E1-FB299112F44A}"/>
              </a:ext>
            </a:extLst>
          </p:cNvPr>
          <p:cNvSpPr/>
          <p:nvPr userDrawn="1"/>
        </p:nvSpPr>
        <p:spPr>
          <a:xfrm>
            <a:off x="0" y="0"/>
            <a:ext cx="12192000" cy="3648297"/>
          </a:xfrm>
          <a:custGeom>
            <a:avLst/>
            <a:gdLst>
              <a:gd name="connsiteX0" fmla="*/ 0 w 12186866"/>
              <a:gd name="connsiteY0" fmla="*/ 0 h 6551359"/>
              <a:gd name="connsiteX1" fmla="*/ 12186866 w 12186866"/>
              <a:gd name="connsiteY1" fmla="*/ 0 h 6551359"/>
              <a:gd name="connsiteX2" fmla="*/ 12186866 w 12186866"/>
              <a:gd name="connsiteY2" fmla="*/ 6551359 h 6551359"/>
              <a:gd name="connsiteX3" fmla="*/ 0 w 12186866"/>
              <a:gd name="connsiteY3" fmla="*/ 6551359 h 6551359"/>
            </a:gdLst>
            <a:ahLst/>
            <a:cxnLst>
              <a:cxn ang="0">
                <a:pos x="connsiteX0" y="connsiteY0"/>
              </a:cxn>
              <a:cxn ang="0">
                <a:pos x="connsiteX1" y="connsiteY1"/>
              </a:cxn>
              <a:cxn ang="0">
                <a:pos x="connsiteX2" y="connsiteY2"/>
              </a:cxn>
              <a:cxn ang="0">
                <a:pos x="connsiteX3" y="connsiteY3"/>
              </a:cxn>
            </a:cxnLst>
            <a:rect l="l" t="t" r="r" b="b"/>
            <a:pathLst>
              <a:path w="12186866" h="6551359">
                <a:moveTo>
                  <a:pt x="0" y="0"/>
                </a:moveTo>
                <a:lnTo>
                  <a:pt x="12186866" y="0"/>
                </a:lnTo>
                <a:lnTo>
                  <a:pt x="12186866" y="6551359"/>
                </a:lnTo>
                <a:lnTo>
                  <a:pt x="0" y="6551359"/>
                </a:lnTo>
                <a:close/>
              </a:path>
            </a:pathLst>
          </a:custGeom>
          <a:solidFill>
            <a:schemeClr val="accent5"/>
          </a:solidFill>
          <a:ln w="10695" cap="flat">
            <a:noFill/>
            <a:prstDash val="solid"/>
            <a:miter/>
          </a:ln>
        </p:spPr>
        <p:txBody>
          <a:bodyPr rtlCol="0" anchor="ctr"/>
          <a:lstStyle/>
          <a:p>
            <a:endParaRPr lang="nl-NL"/>
          </a:p>
        </p:txBody>
      </p:sp>
      <p:grpSp>
        <p:nvGrpSpPr>
          <p:cNvPr id="170" name="Groep 169">
            <a:extLst>
              <a:ext uri="{FF2B5EF4-FFF2-40B4-BE49-F238E27FC236}">
                <a16:creationId xmlns:a16="http://schemas.microsoft.com/office/drawing/2014/main" id="{E9D60270-C12A-4575-AE6A-187B3791316E}"/>
              </a:ext>
            </a:extLst>
          </p:cNvPr>
          <p:cNvGrpSpPr/>
          <p:nvPr userDrawn="1"/>
        </p:nvGrpSpPr>
        <p:grpSpPr>
          <a:xfrm>
            <a:off x="9654031" y="0"/>
            <a:ext cx="2537968" cy="941324"/>
            <a:chOff x="9654031" y="0"/>
            <a:chExt cx="2537968" cy="941324"/>
          </a:xfrm>
        </p:grpSpPr>
        <p:grpSp>
          <p:nvGrpSpPr>
            <p:cNvPr id="171" name="Groep 170">
              <a:extLst>
                <a:ext uri="{FF2B5EF4-FFF2-40B4-BE49-F238E27FC236}">
                  <a16:creationId xmlns:a16="http://schemas.microsoft.com/office/drawing/2014/main" id="{0E7A3266-7BA1-449F-A963-A6835244F396}"/>
                </a:ext>
              </a:extLst>
            </p:cNvPr>
            <p:cNvGrpSpPr/>
            <p:nvPr/>
          </p:nvGrpSpPr>
          <p:grpSpPr>
            <a:xfrm>
              <a:off x="9654031" y="0"/>
              <a:ext cx="2537968" cy="941324"/>
              <a:chOff x="9654031" y="0"/>
              <a:chExt cx="2537968" cy="941324"/>
            </a:xfrm>
          </p:grpSpPr>
          <p:sp>
            <p:nvSpPr>
              <p:cNvPr id="173" name="Vrije vorm: vorm 172">
                <a:extLst>
                  <a:ext uri="{FF2B5EF4-FFF2-40B4-BE49-F238E27FC236}">
                    <a16:creationId xmlns:a16="http://schemas.microsoft.com/office/drawing/2014/main" id="{7293516C-F91C-45E9-95E0-FE4A73EC117A}"/>
                  </a:ext>
                </a:extLst>
              </p:cNvPr>
              <p:cNvSpPr/>
              <p:nvPr/>
            </p:nvSpPr>
            <p:spPr>
              <a:xfrm>
                <a:off x="9654031" y="0"/>
                <a:ext cx="2537968" cy="941324"/>
              </a:xfrm>
              <a:custGeom>
                <a:avLst/>
                <a:gdLst>
                  <a:gd name="connsiteX0" fmla="*/ 2537968 w 2537968"/>
                  <a:gd name="connsiteY0" fmla="*/ 613918 h 941324"/>
                  <a:gd name="connsiteX1" fmla="*/ 1891157 w 2537968"/>
                  <a:gd name="connsiteY1" fmla="*/ 941324 h 941324"/>
                  <a:gd name="connsiteX2" fmla="*/ 0 w 2537968"/>
                  <a:gd name="connsiteY2" fmla="*/ 0 h 941324"/>
                  <a:gd name="connsiteX3" fmla="*/ 2537968 w 2537968"/>
                  <a:gd name="connsiteY3" fmla="*/ 0 h 941324"/>
                  <a:gd name="connsiteX4" fmla="*/ 2537968 w 2537968"/>
                  <a:gd name="connsiteY4" fmla="*/ 613918 h 94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968" h="941324">
                    <a:moveTo>
                      <a:pt x="2537968" y="613918"/>
                    </a:moveTo>
                    <a:lnTo>
                      <a:pt x="1891157" y="941324"/>
                    </a:lnTo>
                    <a:lnTo>
                      <a:pt x="0" y="0"/>
                    </a:lnTo>
                    <a:lnTo>
                      <a:pt x="2537968" y="0"/>
                    </a:lnTo>
                    <a:lnTo>
                      <a:pt x="2537968" y="613918"/>
                    </a:lnTo>
                    <a:close/>
                  </a:path>
                </a:pathLst>
              </a:custGeom>
              <a:solidFill>
                <a:srgbClr val="FFFFFF"/>
              </a:solidFill>
              <a:ln w="12700" cap="flat">
                <a:noFill/>
                <a:prstDash val="solid"/>
                <a:miter/>
              </a:ln>
              <a:effectLst>
                <a:outerShdw blurRad="127000" algn="ctr" rotWithShape="0">
                  <a:prstClr val="black">
                    <a:alpha val="10000"/>
                  </a:prstClr>
                </a:outerShdw>
              </a:effectLst>
            </p:spPr>
            <p:txBody>
              <a:bodyPr rtlCol="0" anchor="ctr"/>
              <a:lstStyle/>
              <a:p>
                <a:endParaRPr lang="nl-NL"/>
              </a:p>
            </p:txBody>
          </p:sp>
          <p:grpSp>
            <p:nvGrpSpPr>
              <p:cNvPr id="174" name="Groep 173">
                <a:extLst>
                  <a:ext uri="{FF2B5EF4-FFF2-40B4-BE49-F238E27FC236}">
                    <a16:creationId xmlns:a16="http://schemas.microsoft.com/office/drawing/2014/main" id="{4FE1F276-C5AB-4CF4-9FBF-2F559BB5C3F1}"/>
                  </a:ext>
                </a:extLst>
              </p:cNvPr>
              <p:cNvGrpSpPr/>
              <p:nvPr/>
            </p:nvGrpSpPr>
            <p:grpSpPr>
              <a:xfrm>
                <a:off x="10661396" y="131323"/>
                <a:ext cx="1241806" cy="326378"/>
                <a:chOff x="3375499" y="2709308"/>
                <a:chExt cx="5437158" cy="1429024"/>
              </a:xfrm>
            </p:grpSpPr>
            <p:sp>
              <p:nvSpPr>
                <p:cNvPr id="175" name="Vrije vorm: vorm 174">
                  <a:extLst>
                    <a:ext uri="{FF2B5EF4-FFF2-40B4-BE49-F238E27FC236}">
                      <a16:creationId xmlns:a16="http://schemas.microsoft.com/office/drawing/2014/main" id="{E33D02B6-CDA7-466C-AB10-13C913788B1E}"/>
                    </a:ext>
                  </a:extLst>
                </p:cNvPr>
                <p:cNvSpPr/>
                <p:nvPr/>
              </p:nvSpPr>
              <p:spPr>
                <a:xfrm>
                  <a:off x="5026914" y="3071877"/>
                  <a:ext cx="458978" cy="702817"/>
                </a:xfrm>
                <a:custGeom>
                  <a:avLst/>
                  <a:gdLst>
                    <a:gd name="connsiteX0" fmla="*/ 113411 w 458978"/>
                    <a:gd name="connsiteY0" fmla="*/ 108458 h 702817"/>
                    <a:gd name="connsiteX1" fmla="*/ 113411 w 458978"/>
                    <a:gd name="connsiteY1" fmla="*/ 290068 h 702817"/>
                    <a:gd name="connsiteX2" fmla="*/ 433578 w 458978"/>
                    <a:gd name="connsiteY2" fmla="*/ 290068 h 702817"/>
                    <a:gd name="connsiteX3" fmla="*/ 433578 w 458978"/>
                    <a:gd name="connsiteY3" fmla="*/ 398526 h 702817"/>
                    <a:gd name="connsiteX4" fmla="*/ 113411 w 458978"/>
                    <a:gd name="connsiteY4" fmla="*/ 398526 h 702817"/>
                    <a:gd name="connsiteX5" fmla="*/ 113411 w 458978"/>
                    <a:gd name="connsiteY5" fmla="*/ 594360 h 702817"/>
                    <a:gd name="connsiteX6" fmla="*/ 458978 w 458978"/>
                    <a:gd name="connsiteY6" fmla="*/ 594360 h 702817"/>
                    <a:gd name="connsiteX7" fmla="*/ 458978 w 458978"/>
                    <a:gd name="connsiteY7" fmla="*/ 702818 h 702817"/>
                    <a:gd name="connsiteX8" fmla="*/ 0 w 458978"/>
                    <a:gd name="connsiteY8" fmla="*/ 702818 h 702817"/>
                    <a:gd name="connsiteX9" fmla="*/ 0 w 458978"/>
                    <a:gd name="connsiteY9" fmla="*/ 0 h 702817"/>
                    <a:gd name="connsiteX10" fmla="*/ 458978 w 458978"/>
                    <a:gd name="connsiteY10" fmla="*/ 0 h 702817"/>
                    <a:gd name="connsiteX11" fmla="*/ 458978 w 458978"/>
                    <a:gd name="connsiteY11" fmla="*/ 108458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8" h="702817">
                      <a:moveTo>
                        <a:pt x="113411" y="108458"/>
                      </a:moveTo>
                      <a:lnTo>
                        <a:pt x="113411" y="290068"/>
                      </a:lnTo>
                      <a:lnTo>
                        <a:pt x="433578" y="290068"/>
                      </a:lnTo>
                      <a:lnTo>
                        <a:pt x="433578" y="398526"/>
                      </a:lnTo>
                      <a:lnTo>
                        <a:pt x="113411" y="398526"/>
                      </a:lnTo>
                      <a:lnTo>
                        <a:pt x="113411" y="594360"/>
                      </a:lnTo>
                      <a:lnTo>
                        <a:pt x="458978" y="594360"/>
                      </a:lnTo>
                      <a:lnTo>
                        <a:pt x="458978" y="702818"/>
                      </a:lnTo>
                      <a:lnTo>
                        <a:pt x="0" y="702818"/>
                      </a:lnTo>
                      <a:lnTo>
                        <a:pt x="0" y="0"/>
                      </a:lnTo>
                      <a:lnTo>
                        <a:pt x="458978" y="0"/>
                      </a:lnTo>
                      <a:lnTo>
                        <a:pt x="458978" y="108458"/>
                      </a:lnTo>
                      <a:close/>
                    </a:path>
                  </a:pathLst>
                </a:custGeom>
                <a:solidFill>
                  <a:srgbClr val="155CA2"/>
                </a:solidFill>
                <a:ln w="12700" cap="flat">
                  <a:noFill/>
                  <a:prstDash val="solid"/>
                  <a:miter/>
                </a:ln>
              </p:spPr>
              <p:txBody>
                <a:bodyPr rtlCol="0" anchor="ctr"/>
                <a:lstStyle/>
                <a:p>
                  <a:endParaRPr lang="nl-NL"/>
                </a:p>
              </p:txBody>
            </p:sp>
            <p:sp>
              <p:nvSpPr>
                <p:cNvPr id="176" name="Vrije vorm: vorm 175">
                  <a:extLst>
                    <a:ext uri="{FF2B5EF4-FFF2-40B4-BE49-F238E27FC236}">
                      <a16:creationId xmlns:a16="http://schemas.microsoft.com/office/drawing/2014/main" id="{E2E9011F-CD81-425A-AEC6-1A19AEC01753}"/>
                    </a:ext>
                  </a:extLst>
                </p:cNvPr>
                <p:cNvSpPr/>
                <p:nvPr/>
              </p:nvSpPr>
              <p:spPr>
                <a:xfrm>
                  <a:off x="5557775" y="3071877"/>
                  <a:ext cx="627888" cy="702817"/>
                </a:xfrm>
                <a:custGeom>
                  <a:avLst/>
                  <a:gdLst>
                    <a:gd name="connsiteX0" fmla="*/ 627888 w 627888"/>
                    <a:gd name="connsiteY0" fmla="*/ 0 h 702817"/>
                    <a:gd name="connsiteX1" fmla="*/ 385953 w 627888"/>
                    <a:gd name="connsiteY1" fmla="*/ 702818 h 702817"/>
                    <a:gd name="connsiteX2" fmla="*/ 241300 w 627888"/>
                    <a:gd name="connsiteY2" fmla="*/ 702818 h 702817"/>
                    <a:gd name="connsiteX3" fmla="*/ 0 w 627888"/>
                    <a:gd name="connsiteY3" fmla="*/ 0 h 702817"/>
                    <a:gd name="connsiteX4" fmla="*/ 120396 w 627888"/>
                    <a:gd name="connsiteY4" fmla="*/ 0 h 702817"/>
                    <a:gd name="connsiteX5" fmla="*/ 313436 w 627888"/>
                    <a:gd name="connsiteY5" fmla="*/ 572262 h 702817"/>
                    <a:gd name="connsiteX6" fmla="*/ 507111 w 627888"/>
                    <a:gd name="connsiteY6" fmla="*/ 0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8" h="702817">
                      <a:moveTo>
                        <a:pt x="627888" y="0"/>
                      </a:moveTo>
                      <a:lnTo>
                        <a:pt x="385953" y="702818"/>
                      </a:lnTo>
                      <a:lnTo>
                        <a:pt x="241300" y="702818"/>
                      </a:lnTo>
                      <a:lnTo>
                        <a:pt x="0" y="0"/>
                      </a:lnTo>
                      <a:lnTo>
                        <a:pt x="120396" y="0"/>
                      </a:lnTo>
                      <a:lnTo>
                        <a:pt x="313436" y="572262"/>
                      </a:lnTo>
                      <a:lnTo>
                        <a:pt x="507111" y="0"/>
                      </a:lnTo>
                      <a:close/>
                    </a:path>
                  </a:pathLst>
                </a:custGeom>
                <a:solidFill>
                  <a:srgbClr val="155CA2"/>
                </a:solidFill>
                <a:ln w="12700" cap="flat">
                  <a:noFill/>
                  <a:prstDash val="solid"/>
                  <a:miter/>
                </a:ln>
              </p:spPr>
              <p:txBody>
                <a:bodyPr rtlCol="0" anchor="ctr"/>
                <a:lstStyle/>
                <a:p>
                  <a:endParaRPr lang="nl-NL"/>
                </a:p>
              </p:txBody>
            </p:sp>
            <p:sp>
              <p:nvSpPr>
                <p:cNvPr id="177" name="Vrije vorm: vorm 176">
                  <a:extLst>
                    <a:ext uri="{FF2B5EF4-FFF2-40B4-BE49-F238E27FC236}">
                      <a16:creationId xmlns:a16="http://schemas.microsoft.com/office/drawing/2014/main" id="{E3FFE5F6-501F-49E9-B2C1-8360845A0181}"/>
                    </a:ext>
                  </a:extLst>
                </p:cNvPr>
                <p:cNvSpPr/>
                <p:nvPr/>
              </p:nvSpPr>
              <p:spPr>
                <a:xfrm>
                  <a:off x="6210301" y="3071496"/>
                  <a:ext cx="462534" cy="715264"/>
                </a:xfrm>
                <a:custGeom>
                  <a:avLst/>
                  <a:gdLst>
                    <a:gd name="connsiteX0" fmla="*/ 462534 w 462534"/>
                    <a:gd name="connsiteY0" fmla="*/ 675005 h 715264"/>
                    <a:gd name="connsiteX1" fmla="*/ 304292 w 462534"/>
                    <a:gd name="connsiteY1" fmla="*/ 715264 h 715264"/>
                    <a:gd name="connsiteX2" fmla="*/ 102489 w 462534"/>
                    <a:gd name="connsiteY2" fmla="*/ 491363 h 715264"/>
                    <a:gd name="connsiteX3" fmla="*/ 102489 w 462534"/>
                    <a:gd name="connsiteY3" fmla="*/ 257429 h 715264"/>
                    <a:gd name="connsiteX4" fmla="*/ 0 w 462534"/>
                    <a:gd name="connsiteY4" fmla="*/ 257429 h 715264"/>
                    <a:gd name="connsiteX5" fmla="*/ 0 w 462534"/>
                    <a:gd name="connsiteY5" fmla="*/ 151003 h 715264"/>
                    <a:gd name="connsiteX6" fmla="*/ 102489 w 462534"/>
                    <a:gd name="connsiteY6" fmla="*/ 151003 h 715264"/>
                    <a:gd name="connsiteX7" fmla="*/ 102489 w 462534"/>
                    <a:gd name="connsiteY7" fmla="*/ 25400 h 715264"/>
                    <a:gd name="connsiteX8" fmla="*/ 215900 w 462534"/>
                    <a:gd name="connsiteY8" fmla="*/ 0 h 715264"/>
                    <a:gd name="connsiteX9" fmla="*/ 215900 w 462534"/>
                    <a:gd name="connsiteY9" fmla="*/ 150622 h 715264"/>
                    <a:gd name="connsiteX10" fmla="*/ 443992 w 462534"/>
                    <a:gd name="connsiteY10" fmla="*/ 150622 h 715264"/>
                    <a:gd name="connsiteX11" fmla="*/ 443992 w 462534"/>
                    <a:gd name="connsiteY11" fmla="*/ 257048 h 715264"/>
                    <a:gd name="connsiteX12" fmla="*/ 216408 w 462534"/>
                    <a:gd name="connsiteY12" fmla="*/ 257048 h 715264"/>
                    <a:gd name="connsiteX13" fmla="*/ 216408 w 462534"/>
                    <a:gd name="connsiteY13" fmla="*/ 484886 h 715264"/>
                    <a:gd name="connsiteX14" fmla="*/ 324866 w 462534"/>
                    <a:gd name="connsiteY14" fmla="*/ 609473 h 715264"/>
                    <a:gd name="connsiteX15" fmla="*/ 442468 w 462534"/>
                    <a:gd name="connsiteY15" fmla="*/ 582422 h 7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534" h="715264">
                      <a:moveTo>
                        <a:pt x="462534" y="675005"/>
                      </a:moveTo>
                      <a:cubicBezTo>
                        <a:pt x="413778" y="700925"/>
                        <a:pt x="359512" y="714743"/>
                        <a:pt x="304292" y="715264"/>
                      </a:cubicBezTo>
                      <a:cubicBezTo>
                        <a:pt x="190754" y="715264"/>
                        <a:pt x="102489" y="644017"/>
                        <a:pt x="102489" y="491363"/>
                      </a:cubicBezTo>
                      <a:lnTo>
                        <a:pt x="102489" y="257429"/>
                      </a:lnTo>
                      <a:lnTo>
                        <a:pt x="0" y="257429"/>
                      </a:lnTo>
                      <a:lnTo>
                        <a:pt x="0" y="151003"/>
                      </a:lnTo>
                      <a:lnTo>
                        <a:pt x="102489" y="151003"/>
                      </a:lnTo>
                      <a:lnTo>
                        <a:pt x="102489" y="25400"/>
                      </a:lnTo>
                      <a:lnTo>
                        <a:pt x="215900" y="0"/>
                      </a:lnTo>
                      <a:lnTo>
                        <a:pt x="215900" y="150622"/>
                      </a:lnTo>
                      <a:lnTo>
                        <a:pt x="443992" y="150622"/>
                      </a:lnTo>
                      <a:lnTo>
                        <a:pt x="443992" y="257048"/>
                      </a:lnTo>
                      <a:lnTo>
                        <a:pt x="216408" y="257048"/>
                      </a:lnTo>
                      <a:lnTo>
                        <a:pt x="216408" y="484886"/>
                      </a:lnTo>
                      <a:cubicBezTo>
                        <a:pt x="216408" y="565404"/>
                        <a:pt x="253619" y="609473"/>
                        <a:pt x="324866" y="609473"/>
                      </a:cubicBezTo>
                      <a:cubicBezTo>
                        <a:pt x="360045" y="609473"/>
                        <a:pt x="399161" y="597408"/>
                        <a:pt x="442468" y="582422"/>
                      </a:cubicBezTo>
                      <a:close/>
                    </a:path>
                  </a:pathLst>
                </a:custGeom>
                <a:solidFill>
                  <a:srgbClr val="3C91E6"/>
                </a:solidFill>
                <a:ln w="12700" cap="flat">
                  <a:noFill/>
                  <a:prstDash val="solid"/>
                  <a:miter/>
                </a:ln>
              </p:spPr>
              <p:txBody>
                <a:bodyPr rtlCol="0" anchor="ctr"/>
                <a:lstStyle/>
                <a:p>
                  <a:endParaRPr lang="nl-NL"/>
                </a:p>
              </p:txBody>
            </p:sp>
            <p:sp>
              <p:nvSpPr>
                <p:cNvPr id="178" name="Vrije vorm: vorm 177">
                  <a:extLst>
                    <a:ext uri="{FF2B5EF4-FFF2-40B4-BE49-F238E27FC236}">
                      <a16:creationId xmlns:a16="http://schemas.microsoft.com/office/drawing/2014/main" id="{9AE016F0-85C6-41B0-84BC-1B8544932D84}"/>
                    </a:ext>
                  </a:extLst>
                </p:cNvPr>
                <p:cNvSpPr/>
                <p:nvPr/>
              </p:nvSpPr>
              <p:spPr>
                <a:xfrm>
                  <a:off x="6727830" y="3210184"/>
                  <a:ext cx="576575" cy="576584"/>
                </a:xfrm>
                <a:custGeom>
                  <a:avLst/>
                  <a:gdLst>
                    <a:gd name="connsiteX0" fmla="*/ 576575 w 576575"/>
                    <a:gd name="connsiteY0" fmla="*/ 288413 h 576584"/>
                    <a:gd name="connsiteX1" fmla="*/ 290444 w 576575"/>
                    <a:gd name="connsiteY1" fmla="*/ 576576 h 576584"/>
                    <a:gd name="connsiteX2" fmla="*/ 8 w 576575"/>
                    <a:gd name="connsiteY2" fmla="*/ 290457 h 576584"/>
                    <a:gd name="connsiteX3" fmla="*/ 286126 w 576575"/>
                    <a:gd name="connsiteY3" fmla="*/ 8 h 576584"/>
                    <a:gd name="connsiteX4" fmla="*/ 576563 w 576575"/>
                    <a:gd name="connsiteY4" fmla="*/ 286139 h 576584"/>
                    <a:gd name="connsiteX5" fmla="*/ 576575 w 576575"/>
                    <a:gd name="connsiteY5" fmla="*/ 288413 h 576584"/>
                    <a:gd name="connsiteX6" fmla="*/ 118486 w 576575"/>
                    <a:gd name="connsiteY6" fmla="*/ 288413 h 576584"/>
                    <a:gd name="connsiteX7" fmla="*/ 290191 w 576575"/>
                    <a:gd name="connsiteY7" fmla="*/ 467863 h 576584"/>
                    <a:gd name="connsiteX8" fmla="*/ 461894 w 576575"/>
                    <a:gd name="connsiteY8" fmla="*/ 288413 h 576584"/>
                    <a:gd name="connsiteX9" fmla="*/ 290191 w 576575"/>
                    <a:gd name="connsiteY9" fmla="*/ 108835 h 576584"/>
                    <a:gd name="connsiteX10" fmla="*/ 118613 w 576575"/>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5" h="576584">
                      <a:moveTo>
                        <a:pt x="576575" y="288413"/>
                      </a:moveTo>
                      <a:cubicBezTo>
                        <a:pt x="576575" y="453513"/>
                        <a:pt x="451099" y="576576"/>
                        <a:pt x="290444" y="576576"/>
                      </a:cubicBezTo>
                      <a:cubicBezTo>
                        <a:pt x="131224" y="577770"/>
                        <a:pt x="1202" y="449665"/>
                        <a:pt x="8" y="290457"/>
                      </a:cubicBezTo>
                      <a:cubicBezTo>
                        <a:pt x="-1185" y="131237"/>
                        <a:pt x="126907" y="1202"/>
                        <a:pt x="286126" y="8"/>
                      </a:cubicBezTo>
                      <a:cubicBezTo>
                        <a:pt x="445334" y="-1185"/>
                        <a:pt x="575369" y="126920"/>
                        <a:pt x="576563" y="286139"/>
                      </a:cubicBezTo>
                      <a:cubicBezTo>
                        <a:pt x="576575" y="286888"/>
                        <a:pt x="576575" y="287651"/>
                        <a:pt x="576575" y="288413"/>
                      </a:cubicBezTo>
                      <a:close/>
                      <a:moveTo>
                        <a:pt x="118486" y="288413"/>
                      </a:moveTo>
                      <a:cubicBezTo>
                        <a:pt x="118486" y="394838"/>
                        <a:pt x="193670" y="467863"/>
                        <a:pt x="290191" y="467863"/>
                      </a:cubicBezTo>
                      <a:cubicBezTo>
                        <a:pt x="386710" y="467863"/>
                        <a:pt x="461894" y="394585"/>
                        <a:pt x="461894" y="288413"/>
                      </a:cubicBezTo>
                      <a:cubicBezTo>
                        <a:pt x="461894" y="182241"/>
                        <a:pt x="385694" y="108835"/>
                        <a:pt x="290191" y="108835"/>
                      </a:cubicBezTo>
                      <a:cubicBezTo>
                        <a:pt x="194686" y="108835"/>
                        <a:pt x="118613" y="181987"/>
                        <a:pt x="118613" y="288413"/>
                      </a:cubicBezTo>
                      <a:close/>
                    </a:path>
                  </a:pathLst>
                </a:custGeom>
                <a:solidFill>
                  <a:srgbClr val="3C91E6"/>
                </a:solidFill>
                <a:ln w="12700" cap="flat">
                  <a:noFill/>
                  <a:prstDash val="solid"/>
                  <a:miter/>
                </a:ln>
              </p:spPr>
              <p:txBody>
                <a:bodyPr rtlCol="0" anchor="ctr"/>
                <a:lstStyle/>
                <a:p>
                  <a:endParaRPr lang="nl-NL"/>
                </a:p>
              </p:txBody>
            </p:sp>
            <p:sp>
              <p:nvSpPr>
                <p:cNvPr id="179" name="Vrije vorm: vorm 178">
                  <a:extLst>
                    <a:ext uri="{FF2B5EF4-FFF2-40B4-BE49-F238E27FC236}">
                      <a16:creationId xmlns:a16="http://schemas.microsoft.com/office/drawing/2014/main" id="{52644F03-2C5C-46C2-B02B-5ED17A17E8B0}"/>
                    </a:ext>
                  </a:extLst>
                </p:cNvPr>
                <p:cNvSpPr/>
                <p:nvPr/>
              </p:nvSpPr>
              <p:spPr>
                <a:xfrm>
                  <a:off x="7395596" y="3210184"/>
                  <a:ext cx="576576" cy="576584"/>
                </a:xfrm>
                <a:custGeom>
                  <a:avLst/>
                  <a:gdLst>
                    <a:gd name="connsiteX0" fmla="*/ 576576 w 576576"/>
                    <a:gd name="connsiteY0" fmla="*/ 288413 h 576584"/>
                    <a:gd name="connsiteX1" fmla="*/ 290445 w 576576"/>
                    <a:gd name="connsiteY1" fmla="*/ 576576 h 576584"/>
                    <a:gd name="connsiteX2" fmla="*/ 8 w 576576"/>
                    <a:gd name="connsiteY2" fmla="*/ 290457 h 576584"/>
                    <a:gd name="connsiteX3" fmla="*/ 286127 w 576576"/>
                    <a:gd name="connsiteY3" fmla="*/ 8 h 576584"/>
                    <a:gd name="connsiteX4" fmla="*/ 576563 w 576576"/>
                    <a:gd name="connsiteY4" fmla="*/ 286139 h 576584"/>
                    <a:gd name="connsiteX5" fmla="*/ 576576 w 576576"/>
                    <a:gd name="connsiteY5" fmla="*/ 288413 h 576584"/>
                    <a:gd name="connsiteX6" fmla="*/ 118487 w 576576"/>
                    <a:gd name="connsiteY6" fmla="*/ 288413 h 576584"/>
                    <a:gd name="connsiteX7" fmla="*/ 290191 w 576576"/>
                    <a:gd name="connsiteY7" fmla="*/ 467863 h 576584"/>
                    <a:gd name="connsiteX8" fmla="*/ 461895 w 576576"/>
                    <a:gd name="connsiteY8" fmla="*/ 288413 h 576584"/>
                    <a:gd name="connsiteX9" fmla="*/ 290191 w 576576"/>
                    <a:gd name="connsiteY9" fmla="*/ 108835 h 576584"/>
                    <a:gd name="connsiteX10" fmla="*/ 118614 w 576576"/>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6" h="576584">
                      <a:moveTo>
                        <a:pt x="576576" y="288413"/>
                      </a:moveTo>
                      <a:cubicBezTo>
                        <a:pt x="576576" y="453513"/>
                        <a:pt x="451100" y="576576"/>
                        <a:pt x="290445" y="576576"/>
                      </a:cubicBezTo>
                      <a:cubicBezTo>
                        <a:pt x="131225" y="577770"/>
                        <a:pt x="1203" y="449665"/>
                        <a:pt x="8" y="290457"/>
                      </a:cubicBezTo>
                      <a:cubicBezTo>
                        <a:pt x="-1185" y="131237"/>
                        <a:pt x="126907" y="1202"/>
                        <a:pt x="286127" y="8"/>
                      </a:cubicBezTo>
                      <a:cubicBezTo>
                        <a:pt x="445334" y="-1185"/>
                        <a:pt x="575369" y="126920"/>
                        <a:pt x="576563" y="286139"/>
                      </a:cubicBezTo>
                      <a:cubicBezTo>
                        <a:pt x="576576" y="286888"/>
                        <a:pt x="576576" y="287651"/>
                        <a:pt x="576576" y="288413"/>
                      </a:cubicBezTo>
                      <a:close/>
                      <a:moveTo>
                        <a:pt x="118487" y="288413"/>
                      </a:moveTo>
                      <a:cubicBezTo>
                        <a:pt x="118487" y="394838"/>
                        <a:pt x="193798" y="467863"/>
                        <a:pt x="290191" y="467863"/>
                      </a:cubicBezTo>
                      <a:cubicBezTo>
                        <a:pt x="386584" y="467863"/>
                        <a:pt x="461895" y="394585"/>
                        <a:pt x="461895" y="288413"/>
                      </a:cubicBezTo>
                      <a:cubicBezTo>
                        <a:pt x="461895" y="182241"/>
                        <a:pt x="385695" y="108835"/>
                        <a:pt x="290191" y="108835"/>
                      </a:cubicBezTo>
                      <a:cubicBezTo>
                        <a:pt x="194687" y="108835"/>
                        <a:pt x="118614" y="181987"/>
                        <a:pt x="118614" y="288413"/>
                      </a:cubicBezTo>
                      <a:close/>
                    </a:path>
                  </a:pathLst>
                </a:custGeom>
                <a:solidFill>
                  <a:srgbClr val="3C91E6"/>
                </a:solidFill>
                <a:ln w="12700" cap="flat">
                  <a:noFill/>
                  <a:prstDash val="solid"/>
                  <a:miter/>
                </a:ln>
              </p:spPr>
              <p:txBody>
                <a:bodyPr rtlCol="0" anchor="ctr"/>
                <a:lstStyle/>
                <a:p>
                  <a:endParaRPr lang="nl-NL"/>
                </a:p>
              </p:txBody>
            </p:sp>
            <p:sp>
              <p:nvSpPr>
                <p:cNvPr id="180" name="Vrije vorm: vorm 179">
                  <a:extLst>
                    <a:ext uri="{FF2B5EF4-FFF2-40B4-BE49-F238E27FC236}">
                      <a16:creationId xmlns:a16="http://schemas.microsoft.com/office/drawing/2014/main" id="{919E6745-B46B-43B8-AF1D-975BEE27647F}"/>
                    </a:ext>
                  </a:extLst>
                </p:cNvPr>
                <p:cNvSpPr/>
                <p:nvPr/>
              </p:nvSpPr>
              <p:spPr>
                <a:xfrm>
                  <a:off x="8086725" y="3001518"/>
                  <a:ext cx="114300" cy="773176"/>
                </a:xfrm>
                <a:custGeom>
                  <a:avLst/>
                  <a:gdLst>
                    <a:gd name="connsiteX0" fmla="*/ 0 w 114300"/>
                    <a:gd name="connsiteY0" fmla="*/ 0 h 773176"/>
                    <a:gd name="connsiteX1" fmla="*/ 114300 w 114300"/>
                    <a:gd name="connsiteY1" fmla="*/ 0 h 773176"/>
                    <a:gd name="connsiteX2" fmla="*/ 114300 w 114300"/>
                    <a:gd name="connsiteY2" fmla="*/ 773176 h 773176"/>
                    <a:gd name="connsiteX3" fmla="*/ 0 w 114300"/>
                    <a:gd name="connsiteY3" fmla="*/ 773176 h 773176"/>
                  </a:gdLst>
                  <a:ahLst/>
                  <a:cxnLst>
                    <a:cxn ang="0">
                      <a:pos x="connsiteX0" y="connsiteY0"/>
                    </a:cxn>
                    <a:cxn ang="0">
                      <a:pos x="connsiteX1" y="connsiteY1"/>
                    </a:cxn>
                    <a:cxn ang="0">
                      <a:pos x="connsiteX2" y="connsiteY2"/>
                    </a:cxn>
                    <a:cxn ang="0">
                      <a:pos x="connsiteX3" y="connsiteY3"/>
                    </a:cxn>
                  </a:cxnLst>
                  <a:rect l="l" t="t" r="r" b="b"/>
                  <a:pathLst>
                    <a:path w="114300" h="773176">
                      <a:moveTo>
                        <a:pt x="0" y="0"/>
                      </a:moveTo>
                      <a:lnTo>
                        <a:pt x="114300" y="0"/>
                      </a:lnTo>
                      <a:lnTo>
                        <a:pt x="114300" y="773176"/>
                      </a:lnTo>
                      <a:lnTo>
                        <a:pt x="0" y="773176"/>
                      </a:lnTo>
                      <a:close/>
                    </a:path>
                  </a:pathLst>
                </a:custGeom>
                <a:solidFill>
                  <a:srgbClr val="3C91E6"/>
                </a:solidFill>
                <a:ln w="12700" cap="flat">
                  <a:noFill/>
                  <a:prstDash val="solid"/>
                  <a:miter/>
                </a:ln>
              </p:spPr>
              <p:txBody>
                <a:bodyPr rtlCol="0" anchor="ctr"/>
                <a:lstStyle/>
                <a:p>
                  <a:endParaRPr lang="nl-NL"/>
                </a:p>
              </p:txBody>
            </p:sp>
            <p:sp>
              <p:nvSpPr>
                <p:cNvPr id="181" name="Vrije vorm: vorm 180">
                  <a:extLst>
                    <a:ext uri="{FF2B5EF4-FFF2-40B4-BE49-F238E27FC236}">
                      <a16:creationId xmlns:a16="http://schemas.microsoft.com/office/drawing/2014/main" id="{6E810FB3-9FDA-4EBF-BC99-914F52B7DC39}"/>
                    </a:ext>
                  </a:extLst>
                </p:cNvPr>
                <p:cNvSpPr/>
                <p:nvPr/>
              </p:nvSpPr>
              <p:spPr>
                <a:xfrm>
                  <a:off x="8303641" y="3209671"/>
                  <a:ext cx="509016" cy="576582"/>
                </a:xfrm>
                <a:custGeom>
                  <a:avLst/>
                  <a:gdLst>
                    <a:gd name="connsiteX0" fmla="*/ 0 w 509016"/>
                    <a:gd name="connsiteY0" fmla="*/ 387350 h 576582"/>
                    <a:gd name="connsiteX1" fmla="*/ 115951 w 509016"/>
                    <a:gd name="connsiteY1" fmla="*/ 387350 h 576582"/>
                    <a:gd name="connsiteX2" fmla="*/ 273558 w 509016"/>
                    <a:gd name="connsiteY2" fmla="*/ 476250 h 576582"/>
                    <a:gd name="connsiteX3" fmla="*/ 392049 w 509016"/>
                    <a:gd name="connsiteY3" fmla="*/ 412750 h 576582"/>
                    <a:gd name="connsiteX4" fmla="*/ 247523 w 509016"/>
                    <a:gd name="connsiteY4" fmla="*/ 337312 h 576582"/>
                    <a:gd name="connsiteX5" fmla="*/ 27559 w 509016"/>
                    <a:gd name="connsiteY5" fmla="*/ 175641 h 576582"/>
                    <a:gd name="connsiteX6" fmla="*/ 260604 w 509016"/>
                    <a:gd name="connsiteY6" fmla="*/ 0 h 576582"/>
                    <a:gd name="connsiteX7" fmla="*/ 501904 w 509016"/>
                    <a:gd name="connsiteY7" fmla="*/ 167640 h 576582"/>
                    <a:gd name="connsiteX8" fmla="*/ 387604 w 509016"/>
                    <a:gd name="connsiteY8" fmla="*/ 167640 h 576582"/>
                    <a:gd name="connsiteX9" fmla="*/ 259080 w 509016"/>
                    <a:gd name="connsiteY9" fmla="*/ 100330 h 576582"/>
                    <a:gd name="connsiteX10" fmla="*/ 142621 w 509016"/>
                    <a:gd name="connsiteY10" fmla="*/ 163830 h 576582"/>
                    <a:gd name="connsiteX11" fmla="*/ 273050 w 509016"/>
                    <a:gd name="connsiteY11" fmla="*/ 231140 h 576582"/>
                    <a:gd name="connsiteX12" fmla="*/ 509016 w 509016"/>
                    <a:gd name="connsiteY12" fmla="*/ 399923 h 576582"/>
                    <a:gd name="connsiteX13" fmla="*/ 272034 w 509016"/>
                    <a:gd name="connsiteY13" fmla="*/ 576580 h 576582"/>
                    <a:gd name="connsiteX14" fmla="*/ 0 w 509016"/>
                    <a:gd name="connsiteY14" fmla="*/ 387350 h 5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016" h="576582">
                      <a:moveTo>
                        <a:pt x="0" y="387350"/>
                      </a:moveTo>
                      <a:lnTo>
                        <a:pt x="115951" y="387350"/>
                      </a:lnTo>
                      <a:cubicBezTo>
                        <a:pt x="132969" y="448564"/>
                        <a:pt x="177800" y="476250"/>
                        <a:pt x="273558" y="476250"/>
                      </a:cubicBezTo>
                      <a:cubicBezTo>
                        <a:pt x="346837" y="476250"/>
                        <a:pt x="392049" y="454152"/>
                        <a:pt x="392049" y="412750"/>
                      </a:cubicBezTo>
                      <a:cubicBezTo>
                        <a:pt x="392049" y="366522"/>
                        <a:pt x="339852" y="359410"/>
                        <a:pt x="247523" y="337312"/>
                      </a:cubicBezTo>
                      <a:cubicBezTo>
                        <a:pt x="92710" y="299212"/>
                        <a:pt x="27559" y="268097"/>
                        <a:pt x="27559" y="175641"/>
                      </a:cubicBezTo>
                      <a:cubicBezTo>
                        <a:pt x="27559" y="64262"/>
                        <a:pt x="121920" y="0"/>
                        <a:pt x="260604" y="0"/>
                      </a:cubicBezTo>
                      <a:cubicBezTo>
                        <a:pt x="402209" y="0"/>
                        <a:pt x="481457" y="67183"/>
                        <a:pt x="501904" y="167640"/>
                      </a:cubicBezTo>
                      <a:lnTo>
                        <a:pt x="387604" y="167640"/>
                      </a:lnTo>
                      <a:cubicBezTo>
                        <a:pt x="371475" y="122428"/>
                        <a:pt x="329311" y="100330"/>
                        <a:pt x="259080" y="100330"/>
                      </a:cubicBezTo>
                      <a:cubicBezTo>
                        <a:pt x="185674" y="100330"/>
                        <a:pt x="142621" y="125730"/>
                        <a:pt x="142621" y="163830"/>
                      </a:cubicBezTo>
                      <a:cubicBezTo>
                        <a:pt x="142621" y="199009"/>
                        <a:pt x="176657" y="208026"/>
                        <a:pt x="273050" y="231140"/>
                      </a:cubicBezTo>
                      <a:cubicBezTo>
                        <a:pt x="422656" y="266319"/>
                        <a:pt x="509016" y="292354"/>
                        <a:pt x="509016" y="399923"/>
                      </a:cubicBezTo>
                      <a:cubicBezTo>
                        <a:pt x="509016" y="518414"/>
                        <a:pt x="402717" y="576580"/>
                        <a:pt x="272034" y="576580"/>
                      </a:cubicBezTo>
                      <a:cubicBezTo>
                        <a:pt x="125476" y="577088"/>
                        <a:pt x="20955" y="506857"/>
                        <a:pt x="0" y="387350"/>
                      </a:cubicBezTo>
                      <a:close/>
                    </a:path>
                  </a:pathLst>
                </a:custGeom>
                <a:solidFill>
                  <a:srgbClr val="3C91E6"/>
                </a:solidFill>
                <a:ln w="12700" cap="flat">
                  <a:noFill/>
                  <a:prstDash val="solid"/>
                  <a:miter/>
                </a:ln>
              </p:spPr>
              <p:txBody>
                <a:bodyPr rtlCol="0" anchor="ctr"/>
                <a:lstStyle/>
                <a:p>
                  <a:endParaRPr lang="nl-NL"/>
                </a:p>
              </p:txBody>
            </p:sp>
            <p:sp>
              <p:nvSpPr>
                <p:cNvPr id="182" name="Vrije vorm: vorm 181">
                  <a:extLst>
                    <a:ext uri="{FF2B5EF4-FFF2-40B4-BE49-F238E27FC236}">
                      <a16:creationId xmlns:a16="http://schemas.microsoft.com/office/drawing/2014/main" id="{08FC0917-B59B-4CD8-8925-DC47DE107AC4}"/>
                    </a:ext>
                  </a:extLst>
                </p:cNvPr>
                <p:cNvSpPr/>
                <p:nvPr/>
              </p:nvSpPr>
              <p:spPr>
                <a:xfrm>
                  <a:off x="4406847" y="3542958"/>
                  <a:ext cx="206320" cy="357224"/>
                </a:xfrm>
                <a:custGeom>
                  <a:avLst/>
                  <a:gdLst>
                    <a:gd name="connsiteX0" fmla="*/ 206320 w 206320"/>
                    <a:gd name="connsiteY0" fmla="*/ 0 h 357224"/>
                    <a:gd name="connsiteX1" fmla="*/ 206320 w 206320"/>
                    <a:gd name="connsiteY1" fmla="*/ 238150 h 357224"/>
                    <a:gd name="connsiteX2" fmla="*/ 0 w 206320"/>
                    <a:gd name="connsiteY2" fmla="*/ 357225 h 357224"/>
                    <a:gd name="connsiteX3" fmla="*/ 0 w 206320"/>
                    <a:gd name="connsiteY3" fmla="*/ 119075 h 357224"/>
                    <a:gd name="connsiteX4" fmla="*/ 206320 w 206320"/>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0"/>
                      </a:moveTo>
                      <a:lnTo>
                        <a:pt x="206320" y="238150"/>
                      </a:lnTo>
                      <a:lnTo>
                        <a:pt x="0" y="357225"/>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183" name="Vrije vorm: vorm 182">
                  <a:extLst>
                    <a:ext uri="{FF2B5EF4-FFF2-40B4-BE49-F238E27FC236}">
                      <a16:creationId xmlns:a16="http://schemas.microsoft.com/office/drawing/2014/main" id="{70079D78-5FC5-4E5A-9A3B-4B848120AB40}"/>
                    </a:ext>
                  </a:extLst>
                </p:cNvPr>
                <p:cNvSpPr/>
                <p:nvPr/>
              </p:nvSpPr>
              <p:spPr>
                <a:xfrm>
                  <a:off x="4406847" y="3304808"/>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84" name="Vrije vorm: vorm 183">
                  <a:extLst>
                    <a:ext uri="{FF2B5EF4-FFF2-40B4-BE49-F238E27FC236}">
                      <a16:creationId xmlns:a16="http://schemas.microsoft.com/office/drawing/2014/main" id="{FCC5190C-BFCD-4592-956A-AABA6E92FAE0}"/>
                    </a:ext>
                  </a:extLst>
                </p:cNvPr>
                <p:cNvSpPr/>
                <p:nvPr/>
              </p:nvSpPr>
              <p:spPr>
                <a:xfrm>
                  <a:off x="4200526" y="3185607"/>
                  <a:ext cx="412640" cy="238276"/>
                </a:xfrm>
                <a:custGeom>
                  <a:avLst/>
                  <a:gdLst>
                    <a:gd name="connsiteX0" fmla="*/ 412641 w 412640"/>
                    <a:gd name="connsiteY0" fmla="*/ 119202 h 238276"/>
                    <a:gd name="connsiteX1" fmla="*/ 206320 w 412640"/>
                    <a:gd name="connsiteY1" fmla="*/ 238276 h 238276"/>
                    <a:gd name="connsiteX2" fmla="*/ 0 w 412640"/>
                    <a:gd name="connsiteY2" fmla="*/ 119202 h 238276"/>
                    <a:gd name="connsiteX3" fmla="*/ 206320 w 412640"/>
                    <a:gd name="connsiteY3" fmla="*/ 0 h 238276"/>
                    <a:gd name="connsiteX4" fmla="*/ 412641 w 412640"/>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276">
                      <a:moveTo>
                        <a:pt x="412641" y="119202"/>
                      </a:moveTo>
                      <a:lnTo>
                        <a:pt x="206320" y="238276"/>
                      </a:lnTo>
                      <a:lnTo>
                        <a:pt x="0" y="119202"/>
                      </a:lnTo>
                      <a:lnTo>
                        <a:pt x="206320" y="0"/>
                      </a:lnTo>
                      <a:lnTo>
                        <a:pt x="412641" y="119202"/>
                      </a:lnTo>
                      <a:close/>
                    </a:path>
                  </a:pathLst>
                </a:custGeom>
                <a:solidFill>
                  <a:srgbClr val="43B171"/>
                </a:solidFill>
                <a:ln w="12635" cap="flat">
                  <a:noFill/>
                  <a:prstDash val="solid"/>
                  <a:miter/>
                </a:ln>
              </p:spPr>
              <p:txBody>
                <a:bodyPr rtlCol="0" anchor="ctr"/>
                <a:lstStyle/>
                <a:p>
                  <a:endParaRPr lang="nl-NL"/>
                </a:p>
              </p:txBody>
            </p:sp>
            <p:sp>
              <p:nvSpPr>
                <p:cNvPr id="185" name="Vrije vorm: vorm 184">
                  <a:extLst>
                    <a:ext uri="{FF2B5EF4-FFF2-40B4-BE49-F238E27FC236}">
                      <a16:creationId xmlns:a16="http://schemas.microsoft.com/office/drawing/2014/main" id="{DBE9F674-CF26-4894-8BA0-1E204558CB26}"/>
                    </a:ext>
                  </a:extLst>
                </p:cNvPr>
                <p:cNvSpPr/>
                <p:nvPr/>
              </p:nvSpPr>
              <p:spPr>
                <a:xfrm>
                  <a:off x="4200526" y="3423883"/>
                  <a:ext cx="412640" cy="238149"/>
                </a:xfrm>
                <a:custGeom>
                  <a:avLst/>
                  <a:gdLst>
                    <a:gd name="connsiteX0" fmla="*/ 412641 w 412640"/>
                    <a:gd name="connsiteY0" fmla="*/ 119075 h 238149"/>
                    <a:gd name="connsiteX1" fmla="*/ 206320 w 412640"/>
                    <a:gd name="connsiteY1" fmla="*/ 238150 h 238149"/>
                    <a:gd name="connsiteX2" fmla="*/ 0 w 412640"/>
                    <a:gd name="connsiteY2" fmla="*/ 119075 h 238149"/>
                    <a:gd name="connsiteX3" fmla="*/ 206320 w 412640"/>
                    <a:gd name="connsiteY3" fmla="*/ 0 h 238149"/>
                    <a:gd name="connsiteX4" fmla="*/ 412641 w 412640"/>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149">
                      <a:moveTo>
                        <a:pt x="412641" y="119075"/>
                      </a:moveTo>
                      <a:lnTo>
                        <a:pt x="206320" y="238150"/>
                      </a:lnTo>
                      <a:lnTo>
                        <a:pt x="0" y="119075"/>
                      </a:lnTo>
                      <a:lnTo>
                        <a:pt x="206320" y="0"/>
                      </a:lnTo>
                      <a:lnTo>
                        <a:pt x="412641" y="119075"/>
                      </a:lnTo>
                      <a:close/>
                    </a:path>
                  </a:pathLst>
                </a:custGeom>
                <a:solidFill>
                  <a:srgbClr val="43B171"/>
                </a:solidFill>
                <a:ln w="12635" cap="flat">
                  <a:noFill/>
                  <a:prstDash val="solid"/>
                  <a:miter/>
                </a:ln>
              </p:spPr>
              <p:txBody>
                <a:bodyPr rtlCol="0" anchor="ctr"/>
                <a:lstStyle/>
                <a:p>
                  <a:endParaRPr lang="nl-NL"/>
                </a:p>
              </p:txBody>
            </p:sp>
            <p:sp>
              <p:nvSpPr>
                <p:cNvPr id="186" name="Vrije vorm: vorm 185">
                  <a:extLst>
                    <a:ext uri="{FF2B5EF4-FFF2-40B4-BE49-F238E27FC236}">
                      <a16:creationId xmlns:a16="http://schemas.microsoft.com/office/drawing/2014/main" id="{DC1E6FE6-D77D-4F9D-B18C-7498944B0C37}"/>
                    </a:ext>
                  </a:extLst>
                </p:cNvPr>
                <p:cNvSpPr/>
                <p:nvPr/>
              </p:nvSpPr>
              <p:spPr>
                <a:xfrm>
                  <a:off x="4200526" y="3542958"/>
                  <a:ext cx="206320" cy="357224"/>
                </a:xfrm>
                <a:custGeom>
                  <a:avLst/>
                  <a:gdLst>
                    <a:gd name="connsiteX0" fmla="*/ 206320 w 206320"/>
                    <a:gd name="connsiteY0" fmla="*/ 119075 h 357224"/>
                    <a:gd name="connsiteX1" fmla="*/ 206320 w 206320"/>
                    <a:gd name="connsiteY1" fmla="*/ 357225 h 357224"/>
                    <a:gd name="connsiteX2" fmla="*/ 0 w 206320"/>
                    <a:gd name="connsiteY2" fmla="*/ 238150 h 357224"/>
                    <a:gd name="connsiteX3" fmla="*/ 0 w 206320"/>
                    <a:gd name="connsiteY3" fmla="*/ 0 h 357224"/>
                    <a:gd name="connsiteX4" fmla="*/ 206320 w 206320"/>
                    <a:gd name="connsiteY4" fmla="*/ 119075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119075"/>
                      </a:moveTo>
                      <a:lnTo>
                        <a:pt x="206320" y="357225"/>
                      </a:ln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187" name="Vrije vorm: vorm 186">
                  <a:extLst>
                    <a:ext uri="{FF2B5EF4-FFF2-40B4-BE49-F238E27FC236}">
                      <a16:creationId xmlns:a16="http://schemas.microsoft.com/office/drawing/2014/main" id="{1FFE4F52-9151-413C-B072-99F53EFB651F}"/>
                    </a:ext>
                  </a:extLst>
                </p:cNvPr>
                <p:cNvSpPr/>
                <p:nvPr/>
              </p:nvSpPr>
              <p:spPr>
                <a:xfrm>
                  <a:off x="4200526" y="2947457"/>
                  <a:ext cx="412640" cy="357351"/>
                </a:xfrm>
                <a:custGeom>
                  <a:avLst/>
                  <a:gdLst>
                    <a:gd name="connsiteX0" fmla="*/ 206320 w 412640"/>
                    <a:gd name="connsiteY0" fmla="*/ 0 h 357351"/>
                    <a:gd name="connsiteX1" fmla="*/ 0 w 412640"/>
                    <a:gd name="connsiteY1" fmla="*/ 119075 h 357351"/>
                    <a:gd name="connsiteX2" fmla="*/ 0 w 412640"/>
                    <a:gd name="connsiteY2" fmla="*/ 357351 h 357351"/>
                    <a:gd name="connsiteX3" fmla="*/ 206320 w 412640"/>
                    <a:gd name="connsiteY3" fmla="*/ 238150 h 357351"/>
                    <a:gd name="connsiteX4" fmla="*/ 412641 w 412640"/>
                    <a:gd name="connsiteY4" fmla="*/ 357351 h 357351"/>
                    <a:gd name="connsiteX5" fmla="*/ 412641 w 412640"/>
                    <a:gd name="connsiteY5" fmla="*/ 119075 h 357351"/>
                    <a:gd name="connsiteX6" fmla="*/ 206320 w 412640"/>
                    <a:gd name="connsiteY6" fmla="*/ 0 h 35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40" h="357351">
                      <a:moveTo>
                        <a:pt x="206320" y="0"/>
                      </a:moveTo>
                      <a:lnTo>
                        <a:pt x="0" y="119075"/>
                      </a:lnTo>
                      <a:lnTo>
                        <a:pt x="0" y="357351"/>
                      </a:lnTo>
                      <a:lnTo>
                        <a:pt x="206320" y="238150"/>
                      </a:lnTo>
                      <a:lnTo>
                        <a:pt x="412641" y="357351"/>
                      </a:lnTo>
                      <a:lnTo>
                        <a:pt x="412641"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88" name="Vrije vorm: vorm 187">
                  <a:extLst>
                    <a:ext uri="{FF2B5EF4-FFF2-40B4-BE49-F238E27FC236}">
                      <a16:creationId xmlns:a16="http://schemas.microsoft.com/office/drawing/2014/main" id="{1E8BE5FA-26E2-4715-85FE-FCAE0E441226}"/>
                    </a:ext>
                  </a:extLst>
                </p:cNvPr>
                <p:cNvSpPr/>
                <p:nvPr/>
              </p:nvSpPr>
              <p:spPr>
                <a:xfrm>
                  <a:off x="4200526" y="2828382"/>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189" name="Vrije vorm: vorm 188">
                  <a:extLst>
                    <a:ext uri="{FF2B5EF4-FFF2-40B4-BE49-F238E27FC236}">
                      <a16:creationId xmlns:a16="http://schemas.microsoft.com/office/drawing/2014/main" id="{0BD669EC-5386-462E-BC9D-36D0EFBA28DD}"/>
                    </a:ext>
                  </a:extLst>
                </p:cNvPr>
                <p:cNvSpPr/>
                <p:nvPr/>
              </p:nvSpPr>
              <p:spPr>
                <a:xfrm>
                  <a:off x="4200526"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97D8B2"/>
                </a:solidFill>
                <a:ln w="12635" cap="flat">
                  <a:noFill/>
                  <a:prstDash val="solid"/>
                  <a:miter/>
                </a:ln>
              </p:spPr>
              <p:txBody>
                <a:bodyPr rtlCol="0" anchor="ctr"/>
                <a:lstStyle/>
                <a:p>
                  <a:endParaRPr lang="nl-NL"/>
                </a:p>
              </p:txBody>
            </p:sp>
            <p:sp>
              <p:nvSpPr>
                <p:cNvPr id="190" name="Vrije vorm: vorm 189">
                  <a:extLst>
                    <a:ext uri="{FF2B5EF4-FFF2-40B4-BE49-F238E27FC236}">
                      <a16:creationId xmlns:a16="http://schemas.microsoft.com/office/drawing/2014/main" id="{DF1263BA-852D-4E8D-B76B-94AEA3B91CE0}"/>
                    </a:ext>
                  </a:extLst>
                </p:cNvPr>
                <p:cNvSpPr/>
                <p:nvPr/>
              </p:nvSpPr>
              <p:spPr>
                <a:xfrm>
                  <a:off x="4200526" y="37811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191" name="Vrije vorm: vorm 190">
                  <a:extLst>
                    <a:ext uri="{FF2B5EF4-FFF2-40B4-BE49-F238E27FC236}">
                      <a16:creationId xmlns:a16="http://schemas.microsoft.com/office/drawing/2014/main" id="{4B89CC80-9CD8-408A-8375-768BF810807A}"/>
                    </a:ext>
                  </a:extLst>
                </p:cNvPr>
                <p:cNvSpPr/>
                <p:nvPr/>
              </p:nvSpPr>
              <p:spPr>
                <a:xfrm>
                  <a:off x="3994333" y="3304808"/>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192" name="Vrije vorm: vorm 191">
                  <a:extLst>
                    <a:ext uri="{FF2B5EF4-FFF2-40B4-BE49-F238E27FC236}">
                      <a16:creationId xmlns:a16="http://schemas.microsoft.com/office/drawing/2014/main" id="{9AE6D64E-AF72-40B7-AC10-C23D525502D0}"/>
                    </a:ext>
                  </a:extLst>
                </p:cNvPr>
                <p:cNvSpPr/>
                <p:nvPr/>
              </p:nvSpPr>
              <p:spPr>
                <a:xfrm>
                  <a:off x="3994333" y="3066532"/>
                  <a:ext cx="206193" cy="238276"/>
                </a:xfrm>
                <a:custGeom>
                  <a:avLst/>
                  <a:gdLst>
                    <a:gd name="connsiteX0" fmla="*/ 206194 w 206193"/>
                    <a:gd name="connsiteY0" fmla="*/ 0 h 238276"/>
                    <a:gd name="connsiteX1" fmla="*/ 206194 w 206193"/>
                    <a:gd name="connsiteY1" fmla="*/ 238276 h 238276"/>
                    <a:gd name="connsiteX2" fmla="*/ 0 w 206193"/>
                    <a:gd name="connsiteY2" fmla="*/ 119075 h 238276"/>
                    <a:gd name="connsiteX3" fmla="*/ 206194 w 206193"/>
                    <a:gd name="connsiteY3" fmla="*/ 0 h 238276"/>
                  </a:gdLst>
                  <a:ahLst/>
                  <a:cxnLst>
                    <a:cxn ang="0">
                      <a:pos x="connsiteX0" y="connsiteY0"/>
                    </a:cxn>
                    <a:cxn ang="0">
                      <a:pos x="connsiteX1" y="connsiteY1"/>
                    </a:cxn>
                    <a:cxn ang="0">
                      <a:pos x="connsiteX2" y="connsiteY2"/>
                    </a:cxn>
                    <a:cxn ang="0">
                      <a:pos x="connsiteX3" y="connsiteY3"/>
                    </a:cxn>
                  </a:cxnLst>
                  <a:rect l="l" t="t" r="r" b="b"/>
                  <a:pathLst>
                    <a:path w="206193" h="238276">
                      <a:moveTo>
                        <a:pt x="206194" y="0"/>
                      </a:moveTo>
                      <a:lnTo>
                        <a:pt x="206194" y="238276"/>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193" name="Vrije vorm: vorm 192">
                  <a:extLst>
                    <a:ext uri="{FF2B5EF4-FFF2-40B4-BE49-F238E27FC236}">
                      <a16:creationId xmlns:a16="http://schemas.microsoft.com/office/drawing/2014/main" id="{AC948433-5B72-4DDE-A074-9A76FD9FB1B5}"/>
                    </a:ext>
                  </a:extLst>
                </p:cNvPr>
                <p:cNvSpPr/>
                <p:nvPr/>
              </p:nvSpPr>
              <p:spPr>
                <a:xfrm>
                  <a:off x="3994333" y="2828382"/>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97D8B2"/>
                </a:solidFill>
                <a:ln w="12635" cap="flat">
                  <a:noFill/>
                  <a:prstDash val="solid"/>
                  <a:miter/>
                </a:ln>
              </p:spPr>
              <p:txBody>
                <a:bodyPr rtlCol="0" anchor="ctr"/>
                <a:lstStyle/>
                <a:p>
                  <a:endParaRPr lang="nl-NL"/>
                </a:p>
              </p:txBody>
            </p:sp>
            <p:sp>
              <p:nvSpPr>
                <p:cNvPr id="194" name="Vrije vorm: vorm 193">
                  <a:extLst>
                    <a:ext uri="{FF2B5EF4-FFF2-40B4-BE49-F238E27FC236}">
                      <a16:creationId xmlns:a16="http://schemas.microsoft.com/office/drawing/2014/main" id="{3A750E77-BEF5-4679-88A9-0664C531072E}"/>
                    </a:ext>
                  </a:extLst>
                </p:cNvPr>
                <p:cNvSpPr/>
                <p:nvPr/>
              </p:nvSpPr>
              <p:spPr>
                <a:xfrm>
                  <a:off x="3788012"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97D8B2"/>
                </a:solidFill>
                <a:ln w="12635" cap="flat">
                  <a:noFill/>
                  <a:prstDash val="solid"/>
                  <a:miter/>
                </a:ln>
              </p:spPr>
              <p:txBody>
                <a:bodyPr rtlCol="0" anchor="ctr"/>
                <a:lstStyle/>
                <a:p>
                  <a:endParaRPr lang="nl-NL"/>
                </a:p>
              </p:txBody>
            </p:sp>
            <p:sp>
              <p:nvSpPr>
                <p:cNvPr id="195" name="Vrije vorm: vorm 194">
                  <a:extLst>
                    <a:ext uri="{FF2B5EF4-FFF2-40B4-BE49-F238E27FC236}">
                      <a16:creationId xmlns:a16="http://schemas.microsoft.com/office/drawing/2014/main" id="{10F92F64-CE3D-49B2-834E-70DDF1158D99}"/>
                    </a:ext>
                  </a:extLst>
                </p:cNvPr>
                <p:cNvSpPr/>
                <p:nvPr/>
              </p:nvSpPr>
              <p:spPr>
                <a:xfrm>
                  <a:off x="3788012" y="3423883"/>
                  <a:ext cx="412513" cy="238149"/>
                </a:xfrm>
                <a:custGeom>
                  <a:avLst/>
                  <a:gdLst>
                    <a:gd name="connsiteX0" fmla="*/ 412514 w 412513"/>
                    <a:gd name="connsiteY0" fmla="*/ 119075 h 238149"/>
                    <a:gd name="connsiteX1" fmla="*/ 206320 w 412513"/>
                    <a:gd name="connsiteY1" fmla="*/ 238150 h 238149"/>
                    <a:gd name="connsiteX2" fmla="*/ 0 w 412513"/>
                    <a:gd name="connsiteY2" fmla="*/ 119075 h 238149"/>
                    <a:gd name="connsiteX3" fmla="*/ 206320 w 412513"/>
                    <a:gd name="connsiteY3" fmla="*/ 0 h 238149"/>
                    <a:gd name="connsiteX4" fmla="*/ 412514 w 412513"/>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412514" y="119075"/>
                      </a:moveTo>
                      <a:lnTo>
                        <a:pt x="206320" y="238150"/>
                      </a:lnTo>
                      <a:lnTo>
                        <a:pt x="0" y="119075"/>
                      </a:lnTo>
                      <a:lnTo>
                        <a:pt x="206320" y="0"/>
                      </a:lnTo>
                      <a:lnTo>
                        <a:pt x="412514" y="119075"/>
                      </a:lnTo>
                      <a:close/>
                    </a:path>
                  </a:pathLst>
                </a:custGeom>
                <a:solidFill>
                  <a:srgbClr val="97D8B2"/>
                </a:solidFill>
                <a:ln w="12635" cap="flat">
                  <a:noFill/>
                  <a:prstDash val="solid"/>
                  <a:miter/>
                </a:ln>
              </p:spPr>
              <p:txBody>
                <a:bodyPr rtlCol="0" anchor="ctr"/>
                <a:lstStyle/>
                <a:p>
                  <a:endParaRPr lang="nl-NL"/>
                </a:p>
              </p:txBody>
            </p:sp>
            <p:sp>
              <p:nvSpPr>
                <p:cNvPr id="196" name="Vrije vorm: vorm 195">
                  <a:extLst>
                    <a:ext uri="{FF2B5EF4-FFF2-40B4-BE49-F238E27FC236}">
                      <a16:creationId xmlns:a16="http://schemas.microsoft.com/office/drawing/2014/main" id="{F5EBE663-B149-4E51-A5D0-C9237D07962F}"/>
                    </a:ext>
                  </a:extLst>
                </p:cNvPr>
                <p:cNvSpPr/>
                <p:nvPr/>
              </p:nvSpPr>
              <p:spPr>
                <a:xfrm>
                  <a:off x="3788012" y="2709308"/>
                  <a:ext cx="412513" cy="238149"/>
                </a:xfrm>
                <a:custGeom>
                  <a:avLst/>
                  <a:gdLst>
                    <a:gd name="connsiteX0" fmla="*/ 206320 w 412513"/>
                    <a:gd name="connsiteY0" fmla="*/ 0 h 238149"/>
                    <a:gd name="connsiteX1" fmla="*/ 0 w 412513"/>
                    <a:gd name="connsiteY1" fmla="*/ 119075 h 238149"/>
                    <a:gd name="connsiteX2" fmla="*/ 206320 w 412513"/>
                    <a:gd name="connsiteY2" fmla="*/ 238150 h 238149"/>
                    <a:gd name="connsiteX3" fmla="*/ 412514 w 412513"/>
                    <a:gd name="connsiteY3" fmla="*/ 119075 h 238149"/>
                    <a:gd name="connsiteX4" fmla="*/ 206320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320" y="0"/>
                      </a:moveTo>
                      <a:lnTo>
                        <a:pt x="0" y="119075"/>
                      </a:lnTo>
                      <a:lnTo>
                        <a:pt x="206320" y="238150"/>
                      </a:lnTo>
                      <a:lnTo>
                        <a:pt x="412514"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197" name="Vrije vorm: vorm 196">
                  <a:extLst>
                    <a:ext uri="{FF2B5EF4-FFF2-40B4-BE49-F238E27FC236}">
                      <a16:creationId xmlns:a16="http://schemas.microsoft.com/office/drawing/2014/main" id="{8DFFFC13-843F-41EC-A007-CE9748FB1700}"/>
                    </a:ext>
                  </a:extLst>
                </p:cNvPr>
                <p:cNvSpPr/>
                <p:nvPr/>
              </p:nvSpPr>
              <p:spPr>
                <a:xfrm>
                  <a:off x="3788012" y="2828382"/>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198" name="Vrije vorm: vorm 197">
                  <a:extLst>
                    <a:ext uri="{FF2B5EF4-FFF2-40B4-BE49-F238E27FC236}">
                      <a16:creationId xmlns:a16="http://schemas.microsoft.com/office/drawing/2014/main" id="{51D4D018-1102-43FA-A014-BB65BBBD2A94}"/>
                    </a:ext>
                  </a:extLst>
                </p:cNvPr>
                <p:cNvSpPr/>
                <p:nvPr/>
              </p:nvSpPr>
              <p:spPr>
                <a:xfrm>
                  <a:off x="3788012" y="3066532"/>
                  <a:ext cx="206320" cy="238276"/>
                </a:xfrm>
                <a:custGeom>
                  <a:avLst/>
                  <a:gdLst>
                    <a:gd name="connsiteX0" fmla="*/ 206320 w 206320"/>
                    <a:gd name="connsiteY0" fmla="*/ 119075 h 238276"/>
                    <a:gd name="connsiteX1" fmla="*/ 0 w 206320"/>
                    <a:gd name="connsiteY1" fmla="*/ 238276 h 238276"/>
                    <a:gd name="connsiteX2" fmla="*/ 0 w 206320"/>
                    <a:gd name="connsiteY2" fmla="*/ 0 h 238276"/>
                    <a:gd name="connsiteX3" fmla="*/ 206320 w 206320"/>
                    <a:gd name="connsiteY3" fmla="*/ 119075 h 238276"/>
                  </a:gdLst>
                  <a:ahLst/>
                  <a:cxnLst>
                    <a:cxn ang="0">
                      <a:pos x="connsiteX0" y="connsiteY0"/>
                    </a:cxn>
                    <a:cxn ang="0">
                      <a:pos x="connsiteX1" y="connsiteY1"/>
                    </a:cxn>
                    <a:cxn ang="0">
                      <a:pos x="connsiteX2" y="connsiteY2"/>
                    </a:cxn>
                    <a:cxn ang="0">
                      <a:pos x="connsiteX3" y="connsiteY3"/>
                    </a:cxn>
                  </a:cxnLst>
                  <a:rect l="l" t="t" r="r" b="b"/>
                  <a:pathLst>
                    <a:path w="206320" h="238276">
                      <a:moveTo>
                        <a:pt x="206320" y="119075"/>
                      </a:moveTo>
                      <a:lnTo>
                        <a:pt x="0" y="238276"/>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199" name="Vrije vorm: vorm 198">
                  <a:extLst>
                    <a:ext uri="{FF2B5EF4-FFF2-40B4-BE49-F238E27FC236}">
                      <a16:creationId xmlns:a16="http://schemas.microsoft.com/office/drawing/2014/main" id="{4319C9DA-FBEB-4941-93E4-D4CF3DCC1431}"/>
                    </a:ext>
                  </a:extLst>
                </p:cNvPr>
                <p:cNvSpPr/>
                <p:nvPr/>
              </p:nvSpPr>
              <p:spPr>
                <a:xfrm>
                  <a:off x="3788012"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412514 w 412513"/>
                    <a:gd name="connsiteY6" fmla="*/ 0 h 476299"/>
                    <a:gd name="connsiteX7" fmla="*/ 206320 w 412513"/>
                    <a:gd name="connsiteY7"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513" h="476299">
                      <a:moveTo>
                        <a:pt x="206320" y="119075"/>
                      </a:moveTo>
                      <a:lnTo>
                        <a:pt x="0" y="0"/>
                      </a:lnTo>
                      <a:lnTo>
                        <a:pt x="0" y="238150"/>
                      </a:lnTo>
                      <a:lnTo>
                        <a:pt x="206320" y="357225"/>
                      </a:lnTo>
                      <a:lnTo>
                        <a:pt x="412514" y="476299"/>
                      </a:lnTo>
                      <a:lnTo>
                        <a:pt x="412514" y="238150"/>
                      </a:lnTo>
                      <a:lnTo>
                        <a:pt x="412514"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200" name="Vrije vorm: vorm 199">
                  <a:extLst>
                    <a:ext uri="{FF2B5EF4-FFF2-40B4-BE49-F238E27FC236}">
                      <a16:creationId xmlns:a16="http://schemas.microsoft.com/office/drawing/2014/main" id="{3A488DED-8370-47BD-B2F5-1125B38B9547}"/>
                    </a:ext>
                  </a:extLst>
                </p:cNvPr>
                <p:cNvSpPr/>
                <p:nvPr/>
              </p:nvSpPr>
              <p:spPr>
                <a:xfrm>
                  <a:off x="3788012" y="3781108"/>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285943"/>
                </a:solidFill>
                <a:ln w="12635" cap="flat">
                  <a:noFill/>
                  <a:prstDash val="solid"/>
                  <a:miter/>
                </a:ln>
              </p:spPr>
              <p:txBody>
                <a:bodyPr rtlCol="0" anchor="ctr"/>
                <a:lstStyle/>
                <a:p>
                  <a:endParaRPr lang="nl-NL"/>
                </a:p>
              </p:txBody>
            </p:sp>
            <p:sp>
              <p:nvSpPr>
                <p:cNvPr id="201" name="Vrije vorm: vorm 200">
                  <a:extLst>
                    <a:ext uri="{FF2B5EF4-FFF2-40B4-BE49-F238E27FC236}">
                      <a16:creationId xmlns:a16="http://schemas.microsoft.com/office/drawing/2014/main" id="{7B7A309B-C0A5-45AA-9CA9-E8C0E91D796D}"/>
                    </a:ext>
                  </a:extLst>
                </p:cNvPr>
                <p:cNvSpPr/>
                <p:nvPr/>
              </p:nvSpPr>
              <p:spPr>
                <a:xfrm>
                  <a:off x="3581819" y="3304808"/>
                  <a:ext cx="412513" cy="238149"/>
                </a:xfrm>
                <a:custGeom>
                  <a:avLst/>
                  <a:gdLst>
                    <a:gd name="connsiteX0" fmla="*/ 206194 w 412513"/>
                    <a:gd name="connsiteY0" fmla="*/ 0 h 238149"/>
                    <a:gd name="connsiteX1" fmla="*/ 0 w 412513"/>
                    <a:gd name="connsiteY1" fmla="*/ 119075 h 238149"/>
                    <a:gd name="connsiteX2" fmla="*/ 206194 w 412513"/>
                    <a:gd name="connsiteY2" fmla="*/ 238150 h 238149"/>
                    <a:gd name="connsiteX3" fmla="*/ 412514 w 412513"/>
                    <a:gd name="connsiteY3" fmla="*/ 119075 h 238149"/>
                    <a:gd name="connsiteX4" fmla="*/ 206194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194" y="0"/>
                      </a:moveTo>
                      <a:lnTo>
                        <a:pt x="0" y="119075"/>
                      </a:lnTo>
                      <a:lnTo>
                        <a:pt x="206194" y="238150"/>
                      </a:lnTo>
                      <a:lnTo>
                        <a:pt x="412514"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202" name="Vrije vorm: vorm 201">
                  <a:extLst>
                    <a:ext uri="{FF2B5EF4-FFF2-40B4-BE49-F238E27FC236}">
                      <a16:creationId xmlns:a16="http://schemas.microsoft.com/office/drawing/2014/main" id="{A8902158-7EF9-47A2-B11B-551CB38FF9C6}"/>
                    </a:ext>
                  </a:extLst>
                </p:cNvPr>
                <p:cNvSpPr/>
                <p:nvPr/>
              </p:nvSpPr>
              <p:spPr>
                <a:xfrm>
                  <a:off x="3581819" y="2947457"/>
                  <a:ext cx="206193" cy="357351"/>
                </a:xfrm>
                <a:custGeom>
                  <a:avLst/>
                  <a:gdLst>
                    <a:gd name="connsiteX0" fmla="*/ 206194 w 206193"/>
                    <a:gd name="connsiteY0" fmla="*/ 119075 h 357351"/>
                    <a:gd name="connsiteX1" fmla="*/ 206194 w 206193"/>
                    <a:gd name="connsiteY1" fmla="*/ 357351 h 357351"/>
                    <a:gd name="connsiteX2" fmla="*/ 0 w 206193"/>
                    <a:gd name="connsiteY2" fmla="*/ 238150 h 357351"/>
                    <a:gd name="connsiteX3" fmla="*/ 0 w 206193"/>
                    <a:gd name="connsiteY3" fmla="*/ 0 h 357351"/>
                    <a:gd name="connsiteX4" fmla="*/ 206194 w 206193"/>
                    <a:gd name="connsiteY4" fmla="*/ 119075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351">
                      <a:moveTo>
                        <a:pt x="206194" y="119075"/>
                      </a:moveTo>
                      <a:lnTo>
                        <a:pt x="206194" y="357351"/>
                      </a:lnTo>
                      <a:lnTo>
                        <a:pt x="0" y="238150"/>
                      </a:lnTo>
                      <a:lnTo>
                        <a:pt x="0" y="0"/>
                      </a:lnTo>
                      <a:lnTo>
                        <a:pt x="206194" y="119075"/>
                      </a:lnTo>
                      <a:close/>
                    </a:path>
                  </a:pathLst>
                </a:custGeom>
                <a:solidFill>
                  <a:srgbClr val="285943"/>
                </a:solidFill>
                <a:ln w="12635" cap="flat">
                  <a:noFill/>
                  <a:prstDash val="solid"/>
                  <a:miter/>
                </a:ln>
              </p:spPr>
              <p:txBody>
                <a:bodyPr rtlCol="0" anchor="ctr"/>
                <a:lstStyle/>
                <a:p>
                  <a:endParaRPr lang="nl-NL"/>
                </a:p>
              </p:txBody>
            </p:sp>
            <p:sp>
              <p:nvSpPr>
                <p:cNvPr id="203" name="Vrije vorm: vorm 202">
                  <a:extLst>
                    <a:ext uri="{FF2B5EF4-FFF2-40B4-BE49-F238E27FC236}">
                      <a16:creationId xmlns:a16="http://schemas.microsoft.com/office/drawing/2014/main" id="{297FD34D-6423-4E2D-9B42-C331CBFA37E4}"/>
                    </a:ext>
                  </a:extLst>
                </p:cNvPr>
                <p:cNvSpPr/>
                <p:nvPr/>
              </p:nvSpPr>
              <p:spPr>
                <a:xfrm>
                  <a:off x="3580056" y="2828381"/>
                  <a:ext cx="207957" cy="240187"/>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204" name="Vrije vorm: vorm 203">
                  <a:extLst>
                    <a:ext uri="{FF2B5EF4-FFF2-40B4-BE49-F238E27FC236}">
                      <a16:creationId xmlns:a16="http://schemas.microsoft.com/office/drawing/2014/main" id="{535E9348-4907-4ECE-B845-3D2FEDB6689E}"/>
                    </a:ext>
                  </a:extLst>
                </p:cNvPr>
                <p:cNvSpPr/>
                <p:nvPr/>
              </p:nvSpPr>
              <p:spPr>
                <a:xfrm>
                  <a:off x="3375499"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3C91E6"/>
                </a:solidFill>
                <a:ln w="12635" cap="flat">
                  <a:noFill/>
                  <a:prstDash val="solid"/>
                  <a:miter/>
                </a:ln>
              </p:spPr>
              <p:txBody>
                <a:bodyPr rtlCol="0" anchor="ctr"/>
                <a:lstStyle/>
                <a:p>
                  <a:endParaRPr lang="nl-NL"/>
                </a:p>
              </p:txBody>
            </p:sp>
            <p:sp>
              <p:nvSpPr>
                <p:cNvPr id="205" name="Vrije vorm: vorm 204">
                  <a:extLst>
                    <a:ext uri="{FF2B5EF4-FFF2-40B4-BE49-F238E27FC236}">
                      <a16:creationId xmlns:a16="http://schemas.microsoft.com/office/drawing/2014/main" id="{D4F746B0-16B6-4D6A-BD22-21A56C8DEAF8}"/>
                    </a:ext>
                  </a:extLst>
                </p:cNvPr>
                <p:cNvSpPr/>
                <p:nvPr/>
              </p:nvSpPr>
              <p:spPr>
                <a:xfrm>
                  <a:off x="3581819" y="3423883"/>
                  <a:ext cx="206193" cy="357224"/>
                </a:xfrm>
                <a:custGeom>
                  <a:avLst/>
                  <a:gdLst>
                    <a:gd name="connsiteX0" fmla="*/ 0 w 206193"/>
                    <a:gd name="connsiteY0" fmla="*/ 0 h 357224"/>
                    <a:gd name="connsiteX1" fmla="*/ 0 w 206193"/>
                    <a:gd name="connsiteY1" fmla="*/ 238150 h 357224"/>
                    <a:gd name="connsiteX2" fmla="*/ 206194 w 206193"/>
                    <a:gd name="connsiteY2" fmla="*/ 357225 h 357224"/>
                    <a:gd name="connsiteX3" fmla="*/ 206194 w 206193"/>
                    <a:gd name="connsiteY3" fmla="*/ 119075 h 357224"/>
                    <a:gd name="connsiteX4" fmla="*/ 0 w 206193"/>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224">
                      <a:moveTo>
                        <a:pt x="0" y="0"/>
                      </a:moveTo>
                      <a:lnTo>
                        <a:pt x="0" y="238150"/>
                      </a:lnTo>
                      <a:lnTo>
                        <a:pt x="206194" y="357225"/>
                      </a:lnTo>
                      <a:lnTo>
                        <a:pt x="206194" y="119075"/>
                      </a:lnTo>
                      <a:lnTo>
                        <a:pt x="0" y="0"/>
                      </a:lnTo>
                      <a:close/>
                    </a:path>
                  </a:pathLst>
                </a:custGeom>
                <a:solidFill>
                  <a:srgbClr val="285943"/>
                </a:solidFill>
                <a:ln w="12635" cap="flat">
                  <a:noFill/>
                  <a:prstDash val="solid"/>
                  <a:miter/>
                </a:ln>
              </p:spPr>
              <p:txBody>
                <a:bodyPr rtlCol="0" anchor="ctr"/>
                <a:lstStyle/>
                <a:p>
                  <a:endParaRPr lang="nl-NL"/>
                </a:p>
              </p:txBody>
            </p:sp>
            <p:sp>
              <p:nvSpPr>
                <p:cNvPr id="206" name="Vrije vorm: vorm 205">
                  <a:extLst>
                    <a:ext uri="{FF2B5EF4-FFF2-40B4-BE49-F238E27FC236}">
                      <a16:creationId xmlns:a16="http://schemas.microsoft.com/office/drawing/2014/main" id="{D1683EE8-9295-462A-AAC5-F3D34F033B5E}"/>
                    </a:ext>
                  </a:extLst>
                </p:cNvPr>
                <p:cNvSpPr/>
                <p:nvPr/>
              </p:nvSpPr>
              <p:spPr>
                <a:xfrm>
                  <a:off x="3375499"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206320 w 412513"/>
                    <a:gd name="connsiteY6"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513" h="476299">
                      <a:moveTo>
                        <a:pt x="206320" y="119075"/>
                      </a:moveTo>
                      <a:lnTo>
                        <a:pt x="0" y="0"/>
                      </a:lnTo>
                      <a:lnTo>
                        <a:pt x="0" y="238150"/>
                      </a:lnTo>
                      <a:lnTo>
                        <a:pt x="206320" y="357225"/>
                      </a:lnTo>
                      <a:lnTo>
                        <a:pt x="412514" y="476299"/>
                      </a:lnTo>
                      <a:lnTo>
                        <a:pt x="412514" y="23815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207" name="Vrije vorm: vorm 206">
                  <a:extLst>
                    <a:ext uri="{FF2B5EF4-FFF2-40B4-BE49-F238E27FC236}">
                      <a16:creationId xmlns:a16="http://schemas.microsoft.com/office/drawing/2014/main" id="{9AB5C14B-E21B-451D-AE44-D080568BE2F0}"/>
                    </a:ext>
                  </a:extLst>
                </p:cNvPr>
                <p:cNvSpPr/>
                <p:nvPr/>
              </p:nvSpPr>
              <p:spPr>
                <a:xfrm>
                  <a:off x="3375499" y="3423883"/>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208" name="Vrije vorm: vorm 207">
                  <a:extLst>
                    <a:ext uri="{FF2B5EF4-FFF2-40B4-BE49-F238E27FC236}">
                      <a16:creationId xmlns:a16="http://schemas.microsoft.com/office/drawing/2014/main" id="{9EF694B0-2D60-405F-B232-5223B8AE8A90}"/>
                    </a:ext>
                  </a:extLst>
                </p:cNvPr>
                <p:cNvSpPr/>
                <p:nvPr/>
              </p:nvSpPr>
              <p:spPr>
                <a:xfrm>
                  <a:off x="3375499" y="2947457"/>
                  <a:ext cx="206320" cy="357351"/>
                </a:xfrm>
                <a:custGeom>
                  <a:avLst/>
                  <a:gdLst>
                    <a:gd name="connsiteX0" fmla="*/ 206320 w 206320"/>
                    <a:gd name="connsiteY0" fmla="*/ 0 h 357351"/>
                    <a:gd name="connsiteX1" fmla="*/ 206320 w 206320"/>
                    <a:gd name="connsiteY1" fmla="*/ 238150 h 357351"/>
                    <a:gd name="connsiteX2" fmla="*/ 0 w 206320"/>
                    <a:gd name="connsiteY2" fmla="*/ 357351 h 357351"/>
                    <a:gd name="connsiteX3" fmla="*/ 0 w 206320"/>
                    <a:gd name="connsiteY3" fmla="*/ 119075 h 357351"/>
                    <a:gd name="connsiteX4" fmla="*/ 206320 w 206320"/>
                    <a:gd name="connsiteY4" fmla="*/ 0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351">
                      <a:moveTo>
                        <a:pt x="206320" y="0"/>
                      </a:moveTo>
                      <a:lnTo>
                        <a:pt x="206320" y="238150"/>
                      </a:lnTo>
                      <a:lnTo>
                        <a:pt x="0" y="357351"/>
                      </a:lnTo>
                      <a:lnTo>
                        <a:pt x="0"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209" name="Vrije vorm: vorm 208">
                  <a:extLst>
                    <a:ext uri="{FF2B5EF4-FFF2-40B4-BE49-F238E27FC236}">
                      <a16:creationId xmlns:a16="http://schemas.microsoft.com/office/drawing/2014/main" id="{E46393F9-F9E8-4A77-96B3-CF604FB08CB7}"/>
                    </a:ext>
                  </a:extLst>
                </p:cNvPr>
                <p:cNvSpPr/>
                <p:nvPr/>
              </p:nvSpPr>
              <p:spPr>
                <a:xfrm>
                  <a:off x="3375499"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grpSp>
        </p:grpSp>
        <p:sp>
          <p:nvSpPr>
            <p:cNvPr id="172" name="Rechthoek 171">
              <a:extLst>
                <a:ext uri="{FF2B5EF4-FFF2-40B4-BE49-F238E27FC236}">
                  <a16:creationId xmlns:a16="http://schemas.microsoft.com/office/drawing/2014/main" id="{395636A3-2760-471D-830F-F15D5559FCF9}"/>
                </a:ext>
              </a:extLst>
            </p:cNvPr>
            <p:cNvSpPr/>
            <p:nvPr/>
          </p:nvSpPr>
          <p:spPr>
            <a:xfrm>
              <a:off x="10661397" y="131322"/>
              <a:ext cx="282674" cy="326379"/>
            </a:xfrm>
            <a:prstGeom prst="rect">
              <a:avLst/>
            </a:prstGeom>
            <a:solidFill>
              <a:srgbClr val="3C91E6">
                <a:alpha val="0"/>
              </a:srgb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nl-NL"/>
            </a:p>
          </p:txBody>
        </p:sp>
      </p:grpSp>
      <p:sp>
        <p:nvSpPr>
          <p:cNvPr id="211" name="Tijdelijke aanduiding voor dianummer 5">
            <a:extLst>
              <a:ext uri="{FF2B5EF4-FFF2-40B4-BE49-F238E27FC236}">
                <a16:creationId xmlns:a16="http://schemas.microsoft.com/office/drawing/2014/main" id="{4CEC38F9-038F-4FCB-BD32-EE3DB8945430}"/>
              </a:ext>
            </a:extLst>
          </p:cNvPr>
          <p:cNvSpPr>
            <a:spLocks noGrp="1"/>
          </p:cNvSpPr>
          <p:nvPr>
            <p:ph type="sldNum" sz="quarter" idx="4"/>
          </p:nvPr>
        </p:nvSpPr>
        <p:spPr>
          <a:xfrm>
            <a:off x="11378220" y="6576300"/>
            <a:ext cx="436058" cy="194825"/>
          </a:xfrm>
          <a:prstGeom prst="rect">
            <a:avLst/>
          </a:prstGeom>
        </p:spPr>
        <p:txBody>
          <a:bodyPr vert="horz" lIns="0" tIns="45720" rIns="0" bIns="45720" rtlCol="0" anchor="ctr"/>
          <a:lstStyle>
            <a:lvl1pPr algn="r">
              <a:defRPr sz="1000" b="1">
                <a:solidFill>
                  <a:srgbClr val="155CA2"/>
                </a:solidFill>
                <a:latin typeface="Montserrat" panose="00000500000000000000" pitchFamily="50" charset="0"/>
              </a:defRPr>
            </a:lvl1pPr>
          </a:lstStyle>
          <a:p>
            <a:fld id="{9CF5DCEB-26F5-4515-8744-DBAF498F12C0}" type="slidenum">
              <a:rPr lang="nl-NL" smtClean="0"/>
              <a:pPr/>
              <a:t>‹nr.›</a:t>
            </a:fld>
            <a:endParaRPr lang="nl-NL" dirty="0"/>
          </a:p>
        </p:txBody>
      </p:sp>
      <p:sp>
        <p:nvSpPr>
          <p:cNvPr id="212" name="Tijdelijke aanduiding voor tekst 2">
            <a:extLst>
              <a:ext uri="{FF2B5EF4-FFF2-40B4-BE49-F238E27FC236}">
                <a16:creationId xmlns:a16="http://schemas.microsoft.com/office/drawing/2014/main" id="{84741882-C1AF-4132-BC4E-D090A92F8562}"/>
              </a:ext>
            </a:extLst>
          </p:cNvPr>
          <p:cNvSpPr>
            <a:spLocks noGrp="1"/>
          </p:cNvSpPr>
          <p:nvPr>
            <p:ph type="body" sz="quarter" idx="10" hasCustomPrompt="1"/>
          </p:nvPr>
        </p:nvSpPr>
        <p:spPr>
          <a:xfrm>
            <a:off x="376407" y="6551358"/>
            <a:ext cx="11439187" cy="21600"/>
          </a:xfrm>
          <a:gradFill flip="none" rotWithShape="1">
            <a:gsLst>
              <a:gs pos="1000">
                <a:srgbClr val="43B171"/>
              </a:gs>
              <a:gs pos="99000">
                <a:srgbClr val="3C91E6"/>
              </a:gs>
            </a:gsLst>
            <a:lin ang="0" scaled="1"/>
            <a:tileRect/>
          </a:gradFill>
        </p:spPr>
        <p:txBody>
          <a:bodyPr>
            <a:normAutofit/>
          </a:bodyPr>
          <a:lstStyle>
            <a:lvl1pPr marL="0" indent="0" algn="ctr">
              <a:buNone/>
              <a:defRPr sz="100"/>
            </a:lvl1pPr>
          </a:lstStyle>
          <a:p>
            <a:pPr lvl="0"/>
            <a:r>
              <a:rPr lang="nl-NL" dirty="0"/>
              <a:t> </a:t>
            </a:r>
          </a:p>
        </p:txBody>
      </p:sp>
      <p:pic>
        <p:nvPicPr>
          <p:cNvPr id="62" name="Afbeelding 61" descr="Afbeelding met tekst, monitor, elektronica, binnen&#10;&#10;Automatisch gegenereerde beschrijving">
            <a:extLst>
              <a:ext uri="{FF2B5EF4-FFF2-40B4-BE49-F238E27FC236}">
                <a16:creationId xmlns:a16="http://schemas.microsoft.com/office/drawing/2014/main" id="{8CB47F23-130F-4376-9532-17E06666B29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66" t="5568" r="4911" b="12761"/>
          <a:stretch/>
        </p:blipFill>
        <p:spPr>
          <a:xfrm>
            <a:off x="314903" y="383718"/>
            <a:ext cx="11588299" cy="5387742"/>
          </a:xfrm>
          <a:prstGeom prst="rect">
            <a:avLst/>
          </a:prstGeom>
        </p:spPr>
      </p:pic>
      <p:sp>
        <p:nvSpPr>
          <p:cNvPr id="66" name="Tijdelijke aanduiding voor afbeelding 65">
            <a:extLst>
              <a:ext uri="{FF2B5EF4-FFF2-40B4-BE49-F238E27FC236}">
                <a16:creationId xmlns:a16="http://schemas.microsoft.com/office/drawing/2014/main" id="{333D68B3-8EED-4B5E-9B8B-D2B10F0C1191}"/>
              </a:ext>
            </a:extLst>
          </p:cNvPr>
          <p:cNvSpPr>
            <a:spLocks noGrp="1"/>
          </p:cNvSpPr>
          <p:nvPr>
            <p:ph type="pic" sz="quarter" idx="11" hasCustomPrompt="1"/>
          </p:nvPr>
        </p:nvSpPr>
        <p:spPr>
          <a:xfrm>
            <a:off x="1722558" y="794568"/>
            <a:ext cx="8795084" cy="4309844"/>
          </a:xfrm>
          <a:custGeom>
            <a:avLst/>
            <a:gdLst>
              <a:gd name="connsiteX0" fmla="*/ 0 w 5596496"/>
              <a:gd name="connsiteY0" fmla="*/ 0 h 3078460"/>
              <a:gd name="connsiteX1" fmla="*/ 5596496 w 5596496"/>
              <a:gd name="connsiteY1" fmla="*/ 0 h 3078460"/>
              <a:gd name="connsiteX2" fmla="*/ 5596496 w 5596496"/>
              <a:gd name="connsiteY2" fmla="*/ 3078460 h 3078460"/>
              <a:gd name="connsiteX3" fmla="*/ 0 w 5596496"/>
              <a:gd name="connsiteY3" fmla="*/ 3078460 h 3078460"/>
            </a:gdLst>
            <a:ahLst/>
            <a:cxnLst>
              <a:cxn ang="0">
                <a:pos x="connsiteX0" y="connsiteY0"/>
              </a:cxn>
              <a:cxn ang="0">
                <a:pos x="connsiteX1" y="connsiteY1"/>
              </a:cxn>
              <a:cxn ang="0">
                <a:pos x="connsiteX2" y="connsiteY2"/>
              </a:cxn>
              <a:cxn ang="0">
                <a:pos x="connsiteX3" y="connsiteY3"/>
              </a:cxn>
            </a:cxnLst>
            <a:rect l="l" t="t" r="r" b="b"/>
            <a:pathLst>
              <a:path w="5596496" h="3078460">
                <a:moveTo>
                  <a:pt x="0" y="0"/>
                </a:moveTo>
                <a:lnTo>
                  <a:pt x="5596496" y="0"/>
                </a:lnTo>
                <a:lnTo>
                  <a:pt x="5596496" y="3078460"/>
                </a:lnTo>
                <a:lnTo>
                  <a:pt x="0" y="3078460"/>
                </a:lnTo>
                <a:close/>
              </a:path>
            </a:pathLst>
          </a:custGeom>
          <a:solidFill>
            <a:srgbClr val="F2F2F2"/>
          </a:solidFill>
        </p:spPr>
        <p:txBody>
          <a:bodyPr wrap="square" anchor="ctr">
            <a:noAutofit/>
          </a:bodyPr>
          <a:lstStyle>
            <a:lvl1pPr marL="0" indent="0" algn="ctr">
              <a:buNone/>
              <a:defRPr sz="1500"/>
            </a:lvl1pPr>
          </a:lstStyle>
          <a:p>
            <a:r>
              <a:rPr lang="nl-NL" dirty="0"/>
              <a:t>Afbeelding</a:t>
            </a:r>
          </a:p>
        </p:txBody>
      </p:sp>
      <p:sp>
        <p:nvSpPr>
          <p:cNvPr id="70" name="Tijdelijke aanduiding voor tekst 151">
            <a:extLst>
              <a:ext uri="{FF2B5EF4-FFF2-40B4-BE49-F238E27FC236}">
                <a16:creationId xmlns:a16="http://schemas.microsoft.com/office/drawing/2014/main" id="{E140065C-408C-4C2E-8FC1-9876FB7E5C3B}"/>
              </a:ext>
            </a:extLst>
          </p:cNvPr>
          <p:cNvSpPr>
            <a:spLocks noGrp="1"/>
          </p:cNvSpPr>
          <p:nvPr>
            <p:ph type="body" sz="quarter" idx="25" hasCustomPrompt="1"/>
          </p:nvPr>
        </p:nvSpPr>
        <p:spPr>
          <a:xfrm>
            <a:off x="376406" y="5860652"/>
            <a:ext cx="11437872" cy="573977"/>
          </a:xfrm>
        </p:spPr>
        <p:txBody>
          <a:bodyPr lIns="0" tIns="0" rIns="0" bIns="0" anchor="t">
            <a:normAutofit/>
          </a:bodyPr>
          <a:lstStyle>
            <a:lvl1pPr marL="0" indent="0" algn="ctr">
              <a:lnSpc>
                <a:spcPct val="100000"/>
              </a:lnSpc>
              <a:buNone/>
              <a:defRPr sz="1900" b="1">
                <a:solidFill>
                  <a:schemeClr val="bg1"/>
                </a:solidFill>
              </a:defRPr>
            </a:lvl1pPr>
          </a:lstStyle>
          <a:p>
            <a:pPr lvl="0"/>
            <a:r>
              <a:rPr lang="nl-NL" dirty="0"/>
              <a:t>Dit is een subtitel…</a:t>
            </a:r>
          </a:p>
        </p:txBody>
      </p:sp>
      <p:grpSp>
        <p:nvGrpSpPr>
          <p:cNvPr id="74" name="Groep 73">
            <a:extLst>
              <a:ext uri="{FF2B5EF4-FFF2-40B4-BE49-F238E27FC236}">
                <a16:creationId xmlns:a16="http://schemas.microsoft.com/office/drawing/2014/main" id="{97ED902B-CF31-4A55-95DA-1714482C3F05}"/>
              </a:ext>
            </a:extLst>
          </p:cNvPr>
          <p:cNvGrpSpPr/>
          <p:nvPr userDrawn="1"/>
        </p:nvGrpSpPr>
        <p:grpSpPr>
          <a:xfrm>
            <a:off x="-3620530" y="3041438"/>
            <a:ext cx="3527668" cy="3816560"/>
            <a:chOff x="-3913429" y="2864654"/>
            <a:chExt cx="3820567" cy="3816560"/>
          </a:xfrm>
        </p:grpSpPr>
        <p:sp>
          <p:nvSpPr>
            <p:cNvPr id="75" name="Rechthoek: afgeronde hoeken 74">
              <a:extLst>
                <a:ext uri="{FF2B5EF4-FFF2-40B4-BE49-F238E27FC236}">
                  <a16:creationId xmlns:a16="http://schemas.microsoft.com/office/drawing/2014/main" id="{EBDB6FD1-7D10-48FF-9009-75B45F12B686}"/>
                </a:ext>
              </a:extLst>
            </p:cNvPr>
            <p:cNvSpPr/>
            <p:nvPr userDrawn="1"/>
          </p:nvSpPr>
          <p:spPr>
            <a:xfrm>
              <a:off x="-3913429" y="3343976"/>
              <a:ext cx="3820567" cy="3337238"/>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Voeg een afbeelding toe door een afbeelding vanaf je bestanden naar deze slide te slepen. Of door op het icoon te klikken en een afbeelding in te voegen.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Als er al een afbeelding is toegevoegd, moet je deze eerst verwijderen. Nadat je dit hebt gedaan, komen er iconen tevoorschijn in het kader.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Wanneer je de afbeelding bij wilt snijden of een andere positie in het kader wilt geven. Dan kun je dit doen door de afbeelding aan te klikken met de rechtermuisknop. Vervolgens kies je voor: ‘’Bijsnijden’’.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Nu kun je de afbeelding bijsnijden door de zwarte hoeken te gebruiken. Je kunt ook de positie van de afbeelding wijzigen door de afbeelding te verslepen. </a:t>
              </a:r>
              <a:br>
                <a:rPr lang="nl-NL" sz="1000" b="0" dirty="0">
                  <a:latin typeface="+mn-lt"/>
                  <a:cs typeface="Arial" panose="020B0604020202020204" pitchFamily="34" charset="0"/>
                </a:rPr>
              </a:br>
              <a:r>
                <a:rPr lang="nl-NL" sz="1000" b="0" dirty="0">
                  <a:latin typeface="+mn-lt"/>
                  <a:cs typeface="Arial" panose="020B0604020202020204" pitchFamily="34" charset="0"/>
                </a:rPr>
                <a:t>Of de grijze rondjes verslepen om de afbeelding in het kader te positioneren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Nadat je de wijzingen hebt doorgevoerd, klik je nogmaals op: ‘’Bijsnijden’’. Nu is de afbeelding gewijzigd. </a:t>
              </a:r>
            </a:p>
          </p:txBody>
        </p:sp>
        <p:sp>
          <p:nvSpPr>
            <p:cNvPr id="76" name="Rechthoek: afgeronde hoeken 75">
              <a:extLst>
                <a:ext uri="{FF2B5EF4-FFF2-40B4-BE49-F238E27FC236}">
                  <a16:creationId xmlns:a16="http://schemas.microsoft.com/office/drawing/2014/main" id="{6BA757D0-AF55-4C1B-ABAB-C33EE0DF84AE}"/>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500" b="1" dirty="0">
                  <a:solidFill>
                    <a:schemeClr val="bg1"/>
                  </a:solidFill>
                  <a:latin typeface="+mn-lt"/>
                  <a:cs typeface="Arial" panose="020B0604020202020204" pitchFamily="34" charset="0"/>
                </a:rPr>
                <a:t>Afbeelding toevoegen of wijzigen</a:t>
              </a:r>
              <a:endParaRPr lang="nl-NL" sz="1000" b="0" dirty="0">
                <a:solidFill>
                  <a:schemeClr val="bg1"/>
                </a:solidFill>
                <a:latin typeface="+mn-lt"/>
                <a:cs typeface="Arial" panose="020B0604020202020204" pitchFamily="34" charset="0"/>
              </a:endParaRPr>
            </a:p>
          </p:txBody>
        </p:sp>
      </p:grpSp>
      <p:grpSp>
        <p:nvGrpSpPr>
          <p:cNvPr id="77" name="Groep 76">
            <a:extLst>
              <a:ext uri="{FF2B5EF4-FFF2-40B4-BE49-F238E27FC236}">
                <a16:creationId xmlns:a16="http://schemas.microsoft.com/office/drawing/2014/main" id="{06214C7C-710D-49ED-AD6C-67039545D857}"/>
              </a:ext>
            </a:extLst>
          </p:cNvPr>
          <p:cNvGrpSpPr/>
          <p:nvPr userDrawn="1"/>
        </p:nvGrpSpPr>
        <p:grpSpPr>
          <a:xfrm>
            <a:off x="-3620530" y="2"/>
            <a:ext cx="3527668" cy="2940906"/>
            <a:chOff x="-3913429" y="2"/>
            <a:chExt cx="3820567" cy="2940906"/>
          </a:xfrm>
        </p:grpSpPr>
        <p:sp>
          <p:nvSpPr>
            <p:cNvPr id="78" name="Rechthoek: afgeronde hoeken 77">
              <a:extLst>
                <a:ext uri="{FF2B5EF4-FFF2-40B4-BE49-F238E27FC236}">
                  <a16:creationId xmlns:a16="http://schemas.microsoft.com/office/drawing/2014/main" id="{2DD191E1-7E29-4BA6-AFD2-8E184EE8E69B}"/>
                </a:ext>
              </a:extLst>
            </p:cNvPr>
            <p:cNvSpPr/>
            <p:nvPr userDrawn="1"/>
          </p:nvSpPr>
          <p:spPr>
            <a:xfrm>
              <a:off x="-3913429" y="479323"/>
              <a:ext cx="3820567" cy="246158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Op deze slide bevindt zich een tekstvak met een aantal kolommen. Indien nodig verwijder je de huidige tekst in het tekstvak.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De vooringestelde kolommen worden automatisch aangemaakt wanneer er tekst wordt ingevoegd.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Als je het tekstvak kleiner wilt maken, kun je op het tekstvak klikken en de rondjes in de hoeken gebruiken om de grootte aan te passen.</a:t>
              </a:r>
            </a:p>
            <a:p>
              <a:pPr marL="171450" indent="-171450">
                <a:spcAft>
                  <a:spcPts val="600"/>
                </a:spcAft>
                <a:buClr>
                  <a:schemeClr val="tx1"/>
                </a:buClr>
                <a:buFont typeface="Arial" panose="020B0604020202020204" pitchFamily="34" charset="0"/>
                <a:buChar char="•"/>
              </a:pPr>
              <a:r>
                <a:rPr lang="nl-NL" sz="1000" b="1" dirty="0">
                  <a:latin typeface="+mn-lt"/>
                  <a:cs typeface="Arial" panose="020B0604020202020204" pitchFamily="34" charset="0"/>
                </a:rPr>
                <a:t>Let op! </a:t>
              </a:r>
              <a:br>
                <a:rPr lang="nl-NL" sz="1000" b="1" dirty="0">
                  <a:latin typeface="+mn-lt"/>
                  <a:cs typeface="Arial" panose="020B0604020202020204" pitchFamily="34" charset="0"/>
                </a:rPr>
              </a:br>
              <a:r>
                <a:rPr lang="nl-NL" sz="1000" b="0" dirty="0">
                  <a:latin typeface="+mn-lt"/>
                  <a:cs typeface="Arial" panose="020B0604020202020204" pitchFamily="34" charset="0"/>
                </a:rPr>
                <a:t>Gebruik de tekstvak met de kolommen, wanneer je voldoende tekst hebt. Als je te weinig tekst invoegt, </a:t>
              </a:r>
              <a:br>
                <a:rPr lang="nl-NL" sz="1000" b="0" dirty="0">
                  <a:latin typeface="+mn-lt"/>
                  <a:cs typeface="Arial" panose="020B0604020202020204" pitchFamily="34" charset="0"/>
                </a:rPr>
              </a:br>
              <a:r>
                <a:rPr lang="nl-NL" sz="1000" b="0" dirty="0">
                  <a:latin typeface="+mn-lt"/>
                  <a:cs typeface="Arial" panose="020B0604020202020204" pitchFamily="34" charset="0"/>
                </a:rPr>
                <a:t>kan dit een ongebalanceerd beeld geven. </a:t>
              </a:r>
            </a:p>
          </p:txBody>
        </p:sp>
        <p:sp>
          <p:nvSpPr>
            <p:cNvPr id="79" name="Rechthoek: afgeronde hoeken 78">
              <a:extLst>
                <a:ext uri="{FF2B5EF4-FFF2-40B4-BE49-F238E27FC236}">
                  <a16:creationId xmlns:a16="http://schemas.microsoft.com/office/drawing/2014/main" id="{3579CA6A-341B-4472-8278-4977CB3C26AE}"/>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500" b="1" dirty="0">
                  <a:solidFill>
                    <a:schemeClr val="bg1"/>
                  </a:solidFill>
                  <a:latin typeface="+mn-lt"/>
                  <a:cs typeface="Arial" panose="020B0604020202020204" pitchFamily="34" charset="0"/>
                </a:rPr>
                <a:t>Tekstvak met kolommen</a:t>
              </a:r>
              <a:endParaRPr lang="nl-NL" sz="1000" b="0" dirty="0">
                <a:solidFill>
                  <a:schemeClr val="bg1"/>
                </a:solidFill>
                <a:latin typeface="+mn-lt"/>
                <a:cs typeface="Arial" panose="020B0604020202020204" pitchFamily="34" charset="0"/>
              </a:endParaRPr>
            </a:p>
          </p:txBody>
        </p:sp>
      </p:grpSp>
    </p:spTree>
    <p:extLst>
      <p:ext uri="{BB962C8B-B14F-4D97-AF65-F5344CB8AC3E}">
        <p14:creationId xmlns:p14="http://schemas.microsoft.com/office/powerpoint/2010/main" val="165302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nimBg="1"/>
      <p:bldP spid="61"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ptop + tekst (2)">
    <p:spTree>
      <p:nvGrpSpPr>
        <p:cNvPr id="1" name=""/>
        <p:cNvGrpSpPr/>
        <p:nvPr/>
      </p:nvGrpSpPr>
      <p:grpSpPr>
        <a:xfrm>
          <a:off x="0" y="0"/>
          <a:ext cx="0" cy="0"/>
          <a:chOff x="0" y="0"/>
          <a:chExt cx="0" cy="0"/>
        </a:xfrm>
      </p:grpSpPr>
      <p:sp>
        <p:nvSpPr>
          <p:cNvPr id="59" name="Vrije vorm: vorm 58">
            <a:extLst>
              <a:ext uri="{FF2B5EF4-FFF2-40B4-BE49-F238E27FC236}">
                <a16:creationId xmlns:a16="http://schemas.microsoft.com/office/drawing/2014/main" id="{05290ED4-1BD3-452D-A88F-67453A7D22F9}"/>
              </a:ext>
            </a:extLst>
          </p:cNvPr>
          <p:cNvSpPr/>
          <p:nvPr userDrawn="1"/>
        </p:nvSpPr>
        <p:spPr>
          <a:xfrm>
            <a:off x="5886069" y="0"/>
            <a:ext cx="6305931" cy="6551359"/>
          </a:xfrm>
          <a:custGeom>
            <a:avLst/>
            <a:gdLst>
              <a:gd name="connsiteX0" fmla="*/ 0 w 6305931"/>
              <a:gd name="connsiteY0" fmla="*/ 0 h 6561455"/>
              <a:gd name="connsiteX1" fmla="*/ 6305931 w 6305931"/>
              <a:gd name="connsiteY1" fmla="*/ 0 h 6561455"/>
              <a:gd name="connsiteX2" fmla="*/ 6305931 w 6305931"/>
              <a:gd name="connsiteY2" fmla="*/ 6561456 h 6561455"/>
              <a:gd name="connsiteX3" fmla="*/ 0 w 6305931"/>
              <a:gd name="connsiteY3" fmla="*/ 6561456 h 6561455"/>
            </a:gdLst>
            <a:ahLst/>
            <a:cxnLst>
              <a:cxn ang="0">
                <a:pos x="connsiteX0" y="connsiteY0"/>
              </a:cxn>
              <a:cxn ang="0">
                <a:pos x="connsiteX1" y="connsiteY1"/>
              </a:cxn>
              <a:cxn ang="0">
                <a:pos x="connsiteX2" y="connsiteY2"/>
              </a:cxn>
              <a:cxn ang="0">
                <a:pos x="connsiteX3" y="connsiteY3"/>
              </a:cxn>
            </a:cxnLst>
            <a:rect l="l" t="t" r="r" b="b"/>
            <a:pathLst>
              <a:path w="6305931" h="6561455">
                <a:moveTo>
                  <a:pt x="0" y="0"/>
                </a:moveTo>
                <a:lnTo>
                  <a:pt x="6305931" y="0"/>
                </a:lnTo>
                <a:lnTo>
                  <a:pt x="6305931" y="6561456"/>
                </a:lnTo>
                <a:lnTo>
                  <a:pt x="0" y="6561456"/>
                </a:lnTo>
                <a:close/>
              </a:path>
            </a:pathLst>
          </a:custGeom>
          <a:solidFill>
            <a:schemeClr val="accent3"/>
          </a:solidFill>
          <a:ln w="12700" cap="flat">
            <a:noFill/>
            <a:prstDash val="solid"/>
            <a:miter/>
          </a:ln>
        </p:spPr>
        <p:txBody>
          <a:bodyPr rtlCol="0" anchor="ctr"/>
          <a:lstStyle/>
          <a:p>
            <a:endParaRPr lang="nl-NL"/>
          </a:p>
        </p:txBody>
      </p:sp>
      <p:sp>
        <p:nvSpPr>
          <p:cNvPr id="51" name="Vrije vorm: vorm 50">
            <a:extLst>
              <a:ext uri="{FF2B5EF4-FFF2-40B4-BE49-F238E27FC236}">
                <a16:creationId xmlns:a16="http://schemas.microsoft.com/office/drawing/2014/main" id="{4B7EB308-9290-40F9-9BCE-FE5EAA287C3D}"/>
              </a:ext>
            </a:extLst>
          </p:cNvPr>
          <p:cNvSpPr/>
          <p:nvPr userDrawn="1"/>
        </p:nvSpPr>
        <p:spPr>
          <a:xfrm>
            <a:off x="0" y="3695014"/>
            <a:ext cx="5886069" cy="2856345"/>
          </a:xfrm>
          <a:custGeom>
            <a:avLst/>
            <a:gdLst>
              <a:gd name="connsiteX0" fmla="*/ 0 w 12186866"/>
              <a:gd name="connsiteY0" fmla="*/ 0 h 6551359"/>
              <a:gd name="connsiteX1" fmla="*/ 12186866 w 12186866"/>
              <a:gd name="connsiteY1" fmla="*/ 0 h 6551359"/>
              <a:gd name="connsiteX2" fmla="*/ 12186866 w 12186866"/>
              <a:gd name="connsiteY2" fmla="*/ 6551359 h 6551359"/>
              <a:gd name="connsiteX3" fmla="*/ 0 w 12186866"/>
              <a:gd name="connsiteY3" fmla="*/ 6551359 h 6551359"/>
            </a:gdLst>
            <a:ahLst/>
            <a:cxnLst>
              <a:cxn ang="0">
                <a:pos x="connsiteX0" y="connsiteY0"/>
              </a:cxn>
              <a:cxn ang="0">
                <a:pos x="connsiteX1" y="connsiteY1"/>
              </a:cxn>
              <a:cxn ang="0">
                <a:pos x="connsiteX2" y="connsiteY2"/>
              </a:cxn>
              <a:cxn ang="0">
                <a:pos x="connsiteX3" y="connsiteY3"/>
              </a:cxn>
            </a:cxnLst>
            <a:rect l="l" t="t" r="r" b="b"/>
            <a:pathLst>
              <a:path w="12186866" h="6551359">
                <a:moveTo>
                  <a:pt x="0" y="0"/>
                </a:moveTo>
                <a:lnTo>
                  <a:pt x="12186866" y="0"/>
                </a:lnTo>
                <a:lnTo>
                  <a:pt x="12186866" y="6551359"/>
                </a:lnTo>
                <a:lnTo>
                  <a:pt x="0" y="6551359"/>
                </a:lnTo>
                <a:close/>
              </a:path>
            </a:pathLst>
          </a:custGeom>
          <a:solidFill>
            <a:schemeClr val="accent5"/>
          </a:solidFill>
          <a:ln w="10695" cap="flat">
            <a:noFill/>
            <a:prstDash val="solid"/>
            <a:miter/>
          </a:ln>
        </p:spPr>
        <p:txBody>
          <a:bodyPr rtlCol="0" anchor="ctr"/>
          <a:lstStyle/>
          <a:p>
            <a:endParaRPr lang="nl-NL"/>
          </a:p>
        </p:txBody>
      </p:sp>
      <p:pic>
        <p:nvPicPr>
          <p:cNvPr id="72" name="Afbeelding 71" descr="Afbeelding met tekst, monitor, elektronica, binnen&#10;&#10;Automatisch gegenereerde beschrijving">
            <a:extLst>
              <a:ext uri="{FF2B5EF4-FFF2-40B4-BE49-F238E27FC236}">
                <a16:creationId xmlns:a16="http://schemas.microsoft.com/office/drawing/2014/main" id="{052A1E03-E58A-47BF-A06F-EA5ECD9064E8}"/>
              </a:ext>
            </a:extLst>
          </p:cNvPr>
          <p:cNvPicPr>
            <a:picLocks noChangeAspect="1"/>
          </p:cNvPicPr>
          <p:nvPr/>
        </p:nvPicPr>
        <p:blipFill rotWithShape="1">
          <a:blip r:embed="rId2">
            <a:extLst>
              <a:ext uri="{28A0092B-C50C-407E-A947-70E740481C1C}">
                <a14:useLocalDpi xmlns:a14="http://schemas.microsoft.com/office/drawing/2010/main" val="0"/>
              </a:ext>
            </a:extLst>
          </a:blip>
          <a:srcRect l="5166" t="5568" r="4911" b="12761"/>
          <a:stretch/>
        </p:blipFill>
        <p:spPr>
          <a:xfrm>
            <a:off x="292682" y="2073503"/>
            <a:ext cx="7719199" cy="4020609"/>
          </a:xfrm>
          <a:prstGeom prst="rect">
            <a:avLst/>
          </a:prstGeom>
        </p:spPr>
      </p:pic>
      <p:sp>
        <p:nvSpPr>
          <p:cNvPr id="73" name="Tijdelijke aanduiding voor afbeelding 72">
            <a:extLst>
              <a:ext uri="{FF2B5EF4-FFF2-40B4-BE49-F238E27FC236}">
                <a16:creationId xmlns:a16="http://schemas.microsoft.com/office/drawing/2014/main" id="{9EE02EC8-47DD-46E2-AB66-0DDFDE367475}"/>
              </a:ext>
            </a:extLst>
          </p:cNvPr>
          <p:cNvSpPr>
            <a:spLocks noGrp="1"/>
          </p:cNvSpPr>
          <p:nvPr>
            <p:ph type="pic" sz="quarter" idx="11" hasCustomPrompt="1"/>
          </p:nvPr>
        </p:nvSpPr>
        <p:spPr>
          <a:xfrm>
            <a:off x="1220622" y="2369600"/>
            <a:ext cx="5850961" cy="3215941"/>
          </a:xfrm>
          <a:custGeom>
            <a:avLst/>
            <a:gdLst>
              <a:gd name="connsiteX0" fmla="*/ 0 w 5850961"/>
              <a:gd name="connsiteY0" fmla="*/ 0 h 3215941"/>
              <a:gd name="connsiteX1" fmla="*/ 5850961 w 5850961"/>
              <a:gd name="connsiteY1" fmla="*/ 0 h 3215941"/>
              <a:gd name="connsiteX2" fmla="*/ 5850961 w 5850961"/>
              <a:gd name="connsiteY2" fmla="*/ 3215941 h 3215941"/>
              <a:gd name="connsiteX3" fmla="*/ 0 w 5850961"/>
              <a:gd name="connsiteY3" fmla="*/ 3215941 h 3215941"/>
            </a:gdLst>
            <a:ahLst/>
            <a:cxnLst>
              <a:cxn ang="0">
                <a:pos x="connsiteX0" y="connsiteY0"/>
              </a:cxn>
              <a:cxn ang="0">
                <a:pos x="connsiteX1" y="connsiteY1"/>
              </a:cxn>
              <a:cxn ang="0">
                <a:pos x="connsiteX2" y="connsiteY2"/>
              </a:cxn>
              <a:cxn ang="0">
                <a:pos x="connsiteX3" y="connsiteY3"/>
              </a:cxn>
            </a:cxnLst>
            <a:rect l="l" t="t" r="r" b="b"/>
            <a:pathLst>
              <a:path w="5850961" h="3215941">
                <a:moveTo>
                  <a:pt x="0" y="0"/>
                </a:moveTo>
                <a:lnTo>
                  <a:pt x="5850961" y="0"/>
                </a:lnTo>
                <a:lnTo>
                  <a:pt x="5850961" y="3215941"/>
                </a:lnTo>
                <a:lnTo>
                  <a:pt x="0" y="3215941"/>
                </a:lnTo>
                <a:close/>
              </a:path>
            </a:pathLst>
          </a:custGeom>
          <a:solidFill>
            <a:srgbClr val="F2F2F2"/>
          </a:solidFill>
        </p:spPr>
        <p:txBody>
          <a:bodyPr wrap="square" anchor="ctr">
            <a:noAutofit/>
          </a:bodyPr>
          <a:lstStyle>
            <a:lvl1pPr marL="0" indent="0" algn="ctr">
              <a:buNone/>
              <a:defRPr sz="1500"/>
            </a:lvl1pPr>
          </a:lstStyle>
          <a:p>
            <a:r>
              <a:rPr lang="nl-NL" dirty="0"/>
              <a:t>Afbeelding</a:t>
            </a:r>
          </a:p>
        </p:txBody>
      </p:sp>
      <p:grpSp>
        <p:nvGrpSpPr>
          <p:cNvPr id="170" name="Groep 169">
            <a:extLst>
              <a:ext uri="{FF2B5EF4-FFF2-40B4-BE49-F238E27FC236}">
                <a16:creationId xmlns:a16="http://schemas.microsoft.com/office/drawing/2014/main" id="{E9D60270-C12A-4575-AE6A-187B3791316E}"/>
              </a:ext>
            </a:extLst>
          </p:cNvPr>
          <p:cNvGrpSpPr/>
          <p:nvPr userDrawn="1"/>
        </p:nvGrpSpPr>
        <p:grpSpPr>
          <a:xfrm>
            <a:off x="9654031" y="0"/>
            <a:ext cx="2537968" cy="941324"/>
            <a:chOff x="9654031" y="0"/>
            <a:chExt cx="2537968" cy="941324"/>
          </a:xfrm>
        </p:grpSpPr>
        <p:grpSp>
          <p:nvGrpSpPr>
            <p:cNvPr id="171" name="Groep 170">
              <a:extLst>
                <a:ext uri="{FF2B5EF4-FFF2-40B4-BE49-F238E27FC236}">
                  <a16:creationId xmlns:a16="http://schemas.microsoft.com/office/drawing/2014/main" id="{0E7A3266-7BA1-449F-A963-A6835244F396}"/>
                </a:ext>
              </a:extLst>
            </p:cNvPr>
            <p:cNvGrpSpPr/>
            <p:nvPr/>
          </p:nvGrpSpPr>
          <p:grpSpPr>
            <a:xfrm>
              <a:off x="9654031" y="0"/>
              <a:ext cx="2537968" cy="941324"/>
              <a:chOff x="9654031" y="0"/>
              <a:chExt cx="2537968" cy="941324"/>
            </a:xfrm>
          </p:grpSpPr>
          <p:sp>
            <p:nvSpPr>
              <p:cNvPr id="173" name="Vrije vorm: vorm 172">
                <a:extLst>
                  <a:ext uri="{FF2B5EF4-FFF2-40B4-BE49-F238E27FC236}">
                    <a16:creationId xmlns:a16="http://schemas.microsoft.com/office/drawing/2014/main" id="{7293516C-F91C-45E9-95E0-FE4A73EC117A}"/>
                  </a:ext>
                </a:extLst>
              </p:cNvPr>
              <p:cNvSpPr/>
              <p:nvPr/>
            </p:nvSpPr>
            <p:spPr>
              <a:xfrm>
                <a:off x="9654031" y="0"/>
                <a:ext cx="2537968" cy="941324"/>
              </a:xfrm>
              <a:custGeom>
                <a:avLst/>
                <a:gdLst>
                  <a:gd name="connsiteX0" fmla="*/ 2537968 w 2537968"/>
                  <a:gd name="connsiteY0" fmla="*/ 613918 h 941324"/>
                  <a:gd name="connsiteX1" fmla="*/ 1891157 w 2537968"/>
                  <a:gd name="connsiteY1" fmla="*/ 941324 h 941324"/>
                  <a:gd name="connsiteX2" fmla="*/ 0 w 2537968"/>
                  <a:gd name="connsiteY2" fmla="*/ 0 h 941324"/>
                  <a:gd name="connsiteX3" fmla="*/ 2537968 w 2537968"/>
                  <a:gd name="connsiteY3" fmla="*/ 0 h 941324"/>
                  <a:gd name="connsiteX4" fmla="*/ 2537968 w 2537968"/>
                  <a:gd name="connsiteY4" fmla="*/ 613918 h 94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968" h="941324">
                    <a:moveTo>
                      <a:pt x="2537968" y="613918"/>
                    </a:moveTo>
                    <a:lnTo>
                      <a:pt x="1891157" y="941324"/>
                    </a:lnTo>
                    <a:lnTo>
                      <a:pt x="0" y="0"/>
                    </a:lnTo>
                    <a:lnTo>
                      <a:pt x="2537968" y="0"/>
                    </a:lnTo>
                    <a:lnTo>
                      <a:pt x="2537968" y="613918"/>
                    </a:lnTo>
                    <a:close/>
                  </a:path>
                </a:pathLst>
              </a:custGeom>
              <a:solidFill>
                <a:srgbClr val="FFFFFF"/>
              </a:solidFill>
              <a:ln w="12700" cap="flat">
                <a:noFill/>
                <a:prstDash val="solid"/>
                <a:miter/>
              </a:ln>
              <a:effectLst>
                <a:outerShdw blurRad="127000" algn="ctr" rotWithShape="0">
                  <a:prstClr val="black">
                    <a:alpha val="10000"/>
                  </a:prstClr>
                </a:outerShdw>
              </a:effectLst>
            </p:spPr>
            <p:txBody>
              <a:bodyPr rtlCol="0" anchor="ctr"/>
              <a:lstStyle/>
              <a:p>
                <a:endParaRPr lang="nl-NL"/>
              </a:p>
            </p:txBody>
          </p:sp>
          <p:grpSp>
            <p:nvGrpSpPr>
              <p:cNvPr id="174" name="Groep 173">
                <a:extLst>
                  <a:ext uri="{FF2B5EF4-FFF2-40B4-BE49-F238E27FC236}">
                    <a16:creationId xmlns:a16="http://schemas.microsoft.com/office/drawing/2014/main" id="{4FE1F276-C5AB-4CF4-9FBF-2F559BB5C3F1}"/>
                  </a:ext>
                </a:extLst>
              </p:cNvPr>
              <p:cNvGrpSpPr/>
              <p:nvPr/>
            </p:nvGrpSpPr>
            <p:grpSpPr>
              <a:xfrm>
                <a:off x="10661396" y="131323"/>
                <a:ext cx="1241806" cy="326378"/>
                <a:chOff x="3375499" y="2709308"/>
                <a:chExt cx="5437158" cy="1429024"/>
              </a:xfrm>
            </p:grpSpPr>
            <p:sp>
              <p:nvSpPr>
                <p:cNvPr id="175" name="Vrije vorm: vorm 174">
                  <a:extLst>
                    <a:ext uri="{FF2B5EF4-FFF2-40B4-BE49-F238E27FC236}">
                      <a16:creationId xmlns:a16="http://schemas.microsoft.com/office/drawing/2014/main" id="{E33D02B6-CDA7-466C-AB10-13C913788B1E}"/>
                    </a:ext>
                  </a:extLst>
                </p:cNvPr>
                <p:cNvSpPr/>
                <p:nvPr/>
              </p:nvSpPr>
              <p:spPr>
                <a:xfrm>
                  <a:off x="5026914" y="3071877"/>
                  <a:ext cx="458978" cy="702817"/>
                </a:xfrm>
                <a:custGeom>
                  <a:avLst/>
                  <a:gdLst>
                    <a:gd name="connsiteX0" fmla="*/ 113411 w 458978"/>
                    <a:gd name="connsiteY0" fmla="*/ 108458 h 702817"/>
                    <a:gd name="connsiteX1" fmla="*/ 113411 w 458978"/>
                    <a:gd name="connsiteY1" fmla="*/ 290068 h 702817"/>
                    <a:gd name="connsiteX2" fmla="*/ 433578 w 458978"/>
                    <a:gd name="connsiteY2" fmla="*/ 290068 h 702817"/>
                    <a:gd name="connsiteX3" fmla="*/ 433578 w 458978"/>
                    <a:gd name="connsiteY3" fmla="*/ 398526 h 702817"/>
                    <a:gd name="connsiteX4" fmla="*/ 113411 w 458978"/>
                    <a:gd name="connsiteY4" fmla="*/ 398526 h 702817"/>
                    <a:gd name="connsiteX5" fmla="*/ 113411 w 458978"/>
                    <a:gd name="connsiteY5" fmla="*/ 594360 h 702817"/>
                    <a:gd name="connsiteX6" fmla="*/ 458978 w 458978"/>
                    <a:gd name="connsiteY6" fmla="*/ 594360 h 702817"/>
                    <a:gd name="connsiteX7" fmla="*/ 458978 w 458978"/>
                    <a:gd name="connsiteY7" fmla="*/ 702818 h 702817"/>
                    <a:gd name="connsiteX8" fmla="*/ 0 w 458978"/>
                    <a:gd name="connsiteY8" fmla="*/ 702818 h 702817"/>
                    <a:gd name="connsiteX9" fmla="*/ 0 w 458978"/>
                    <a:gd name="connsiteY9" fmla="*/ 0 h 702817"/>
                    <a:gd name="connsiteX10" fmla="*/ 458978 w 458978"/>
                    <a:gd name="connsiteY10" fmla="*/ 0 h 702817"/>
                    <a:gd name="connsiteX11" fmla="*/ 458978 w 458978"/>
                    <a:gd name="connsiteY11" fmla="*/ 108458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8" h="702817">
                      <a:moveTo>
                        <a:pt x="113411" y="108458"/>
                      </a:moveTo>
                      <a:lnTo>
                        <a:pt x="113411" y="290068"/>
                      </a:lnTo>
                      <a:lnTo>
                        <a:pt x="433578" y="290068"/>
                      </a:lnTo>
                      <a:lnTo>
                        <a:pt x="433578" y="398526"/>
                      </a:lnTo>
                      <a:lnTo>
                        <a:pt x="113411" y="398526"/>
                      </a:lnTo>
                      <a:lnTo>
                        <a:pt x="113411" y="594360"/>
                      </a:lnTo>
                      <a:lnTo>
                        <a:pt x="458978" y="594360"/>
                      </a:lnTo>
                      <a:lnTo>
                        <a:pt x="458978" y="702818"/>
                      </a:lnTo>
                      <a:lnTo>
                        <a:pt x="0" y="702818"/>
                      </a:lnTo>
                      <a:lnTo>
                        <a:pt x="0" y="0"/>
                      </a:lnTo>
                      <a:lnTo>
                        <a:pt x="458978" y="0"/>
                      </a:lnTo>
                      <a:lnTo>
                        <a:pt x="458978" y="108458"/>
                      </a:lnTo>
                      <a:close/>
                    </a:path>
                  </a:pathLst>
                </a:custGeom>
                <a:solidFill>
                  <a:srgbClr val="155CA2"/>
                </a:solidFill>
                <a:ln w="12700" cap="flat">
                  <a:noFill/>
                  <a:prstDash val="solid"/>
                  <a:miter/>
                </a:ln>
              </p:spPr>
              <p:txBody>
                <a:bodyPr rtlCol="0" anchor="ctr"/>
                <a:lstStyle/>
                <a:p>
                  <a:endParaRPr lang="nl-NL"/>
                </a:p>
              </p:txBody>
            </p:sp>
            <p:sp>
              <p:nvSpPr>
                <p:cNvPr id="176" name="Vrije vorm: vorm 175">
                  <a:extLst>
                    <a:ext uri="{FF2B5EF4-FFF2-40B4-BE49-F238E27FC236}">
                      <a16:creationId xmlns:a16="http://schemas.microsoft.com/office/drawing/2014/main" id="{E2E9011F-CD81-425A-AEC6-1A19AEC01753}"/>
                    </a:ext>
                  </a:extLst>
                </p:cNvPr>
                <p:cNvSpPr/>
                <p:nvPr/>
              </p:nvSpPr>
              <p:spPr>
                <a:xfrm>
                  <a:off x="5557775" y="3071877"/>
                  <a:ext cx="627888" cy="702817"/>
                </a:xfrm>
                <a:custGeom>
                  <a:avLst/>
                  <a:gdLst>
                    <a:gd name="connsiteX0" fmla="*/ 627888 w 627888"/>
                    <a:gd name="connsiteY0" fmla="*/ 0 h 702817"/>
                    <a:gd name="connsiteX1" fmla="*/ 385953 w 627888"/>
                    <a:gd name="connsiteY1" fmla="*/ 702818 h 702817"/>
                    <a:gd name="connsiteX2" fmla="*/ 241300 w 627888"/>
                    <a:gd name="connsiteY2" fmla="*/ 702818 h 702817"/>
                    <a:gd name="connsiteX3" fmla="*/ 0 w 627888"/>
                    <a:gd name="connsiteY3" fmla="*/ 0 h 702817"/>
                    <a:gd name="connsiteX4" fmla="*/ 120396 w 627888"/>
                    <a:gd name="connsiteY4" fmla="*/ 0 h 702817"/>
                    <a:gd name="connsiteX5" fmla="*/ 313436 w 627888"/>
                    <a:gd name="connsiteY5" fmla="*/ 572262 h 702817"/>
                    <a:gd name="connsiteX6" fmla="*/ 507111 w 627888"/>
                    <a:gd name="connsiteY6" fmla="*/ 0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8" h="702817">
                      <a:moveTo>
                        <a:pt x="627888" y="0"/>
                      </a:moveTo>
                      <a:lnTo>
                        <a:pt x="385953" y="702818"/>
                      </a:lnTo>
                      <a:lnTo>
                        <a:pt x="241300" y="702818"/>
                      </a:lnTo>
                      <a:lnTo>
                        <a:pt x="0" y="0"/>
                      </a:lnTo>
                      <a:lnTo>
                        <a:pt x="120396" y="0"/>
                      </a:lnTo>
                      <a:lnTo>
                        <a:pt x="313436" y="572262"/>
                      </a:lnTo>
                      <a:lnTo>
                        <a:pt x="507111" y="0"/>
                      </a:lnTo>
                      <a:close/>
                    </a:path>
                  </a:pathLst>
                </a:custGeom>
                <a:solidFill>
                  <a:srgbClr val="155CA2"/>
                </a:solidFill>
                <a:ln w="12700" cap="flat">
                  <a:noFill/>
                  <a:prstDash val="solid"/>
                  <a:miter/>
                </a:ln>
              </p:spPr>
              <p:txBody>
                <a:bodyPr rtlCol="0" anchor="ctr"/>
                <a:lstStyle/>
                <a:p>
                  <a:endParaRPr lang="nl-NL"/>
                </a:p>
              </p:txBody>
            </p:sp>
            <p:sp>
              <p:nvSpPr>
                <p:cNvPr id="177" name="Vrije vorm: vorm 176">
                  <a:extLst>
                    <a:ext uri="{FF2B5EF4-FFF2-40B4-BE49-F238E27FC236}">
                      <a16:creationId xmlns:a16="http://schemas.microsoft.com/office/drawing/2014/main" id="{E3FFE5F6-501F-49E9-B2C1-8360845A0181}"/>
                    </a:ext>
                  </a:extLst>
                </p:cNvPr>
                <p:cNvSpPr/>
                <p:nvPr/>
              </p:nvSpPr>
              <p:spPr>
                <a:xfrm>
                  <a:off x="6210301" y="3071496"/>
                  <a:ext cx="462534" cy="715264"/>
                </a:xfrm>
                <a:custGeom>
                  <a:avLst/>
                  <a:gdLst>
                    <a:gd name="connsiteX0" fmla="*/ 462534 w 462534"/>
                    <a:gd name="connsiteY0" fmla="*/ 675005 h 715264"/>
                    <a:gd name="connsiteX1" fmla="*/ 304292 w 462534"/>
                    <a:gd name="connsiteY1" fmla="*/ 715264 h 715264"/>
                    <a:gd name="connsiteX2" fmla="*/ 102489 w 462534"/>
                    <a:gd name="connsiteY2" fmla="*/ 491363 h 715264"/>
                    <a:gd name="connsiteX3" fmla="*/ 102489 w 462534"/>
                    <a:gd name="connsiteY3" fmla="*/ 257429 h 715264"/>
                    <a:gd name="connsiteX4" fmla="*/ 0 w 462534"/>
                    <a:gd name="connsiteY4" fmla="*/ 257429 h 715264"/>
                    <a:gd name="connsiteX5" fmla="*/ 0 w 462534"/>
                    <a:gd name="connsiteY5" fmla="*/ 151003 h 715264"/>
                    <a:gd name="connsiteX6" fmla="*/ 102489 w 462534"/>
                    <a:gd name="connsiteY6" fmla="*/ 151003 h 715264"/>
                    <a:gd name="connsiteX7" fmla="*/ 102489 w 462534"/>
                    <a:gd name="connsiteY7" fmla="*/ 25400 h 715264"/>
                    <a:gd name="connsiteX8" fmla="*/ 215900 w 462534"/>
                    <a:gd name="connsiteY8" fmla="*/ 0 h 715264"/>
                    <a:gd name="connsiteX9" fmla="*/ 215900 w 462534"/>
                    <a:gd name="connsiteY9" fmla="*/ 150622 h 715264"/>
                    <a:gd name="connsiteX10" fmla="*/ 443992 w 462534"/>
                    <a:gd name="connsiteY10" fmla="*/ 150622 h 715264"/>
                    <a:gd name="connsiteX11" fmla="*/ 443992 w 462534"/>
                    <a:gd name="connsiteY11" fmla="*/ 257048 h 715264"/>
                    <a:gd name="connsiteX12" fmla="*/ 216408 w 462534"/>
                    <a:gd name="connsiteY12" fmla="*/ 257048 h 715264"/>
                    <a:gd name="connsiteX13" fmla="*/ 216408 w 462534"/>
                    <a:gd name="connsiteY13" fmla="*/ 484886 h 715264"/>
                    <a:gd name="connsiteX14" fmla="*/ 324866 w 462534"/>
                    <a:gd name="connsiteY14" fmla="*/ 609473 h 715264"/>
                    <a:gd name="connsiteX15" fmla="*/ 442468 w 462534"/>
                    <a:gd name="connsiteY15" fmla="*/ 582422 h 7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534" h="715264">
                      <a:moveTo>
                        <a:pt x="462534" y="675005"/>
                      </a:moveTo>
                      <a:cubicBezTo>
                        <a:pt x="413778" y="700925"/>
                        <a:pt x="359512" y="714743"/>
                        <a:pt x="304292" y="715264"/>
                      </a:cubicBezTo>
                      <a:cubicBezTo>
                        <a:pt x="190754" y="715264"/>
                        <a:pt x="102489" y="644017"/>
                        <a:pt x="102489" y="491363"/>
                      </a:cubicBezTo>
                      <a:lnTo>
                        <a:pt x="102489" y="257429"/>
                      </a:lnTo>
                      <a:lnTo>
                        <a:pt x="0" y="257429"/>
                      </a:lnTo>
                      <a:lnTo>
                        <a:pt x="0" y="151003"/>
                      </a:lnTo>
                      <a:lnTo>
                        <a:pt x="102489" y="151003"/>
                      </a:lnTo>
                      <a:lnTo>
                        <a:pt x="102489" y="25400"/>
                      </a:lnTo>
                      <a:lnTo>
                        <a:pt x="215900" y="0"/>
                      </a:lnTo>
                      <a:lnTo>
                        <a:pt x="215900" y="150622"/>
                      </a:lnTo>
                      <a:lnTo>
                        <a:pt x="443992" y="150622"/>
                      </a:lnTo>
                      <a:lnTo>
                        <a:pt x="443992" y="257048"/>
                      </a:lnTo>
                      <a:lnTo>
                        <a:pt x="216408" y="257048"/>
                      </a:lnTo>
                      <a:lnTo>
                        <a:pt x="216408" y="484886"/>
                      </a:lnTo>
                      <a:cubicBezTo>
                        <a:pt x="216408" y="565404"/>
                        <a:pt x="253619" y="609473"/>
                        <a:pt x="324866" y="609473"/>
                      </a:cubicBezTo>
                      <a:cubicBezTo>
                        <a:pt x="360045" y="609473"/>
                        <a:pt x="399161" y="597408"/>
                        <a:pt x="442468" y="582422"/>
                      </a:cubicBezTo>
                      <a:close/>
                    </a:path>
                  </a:pathLst>
                </a:custGeom>
                <a:solidFill>
                  <a:srgbClr val="3C91E6"/>
                </a:solidFill>
                <a:ln w="12700" cap="flat">
                  <a:noFill/>
                  <a:prstDash val="solid"/>
                  <a:miter/>
                </a:ln>
              </p:spPr>
              <p:txBody>
                <a:bodyPr rtlCol="0" anchor="ctr"/>
                <a:lstStyle/>
                <a:p>
                  <a:endParaRPr lang="nl-NL"/>
                </a:p>
              </p:txBody>
            </p:sp>
            <p:sp>
              <p:nvSpPr>
                <p:cNvPr id="178" name="Vrije vorm: vorm 177">
                  <a:extLst>
                    <a:ext uri="{FF2B5EF4-FFF2-40B4-BE49-F238E27FC236}">
                      <a16:creationId xmlns:a16="http://schemas.microsoft.com/office/drawing/2014/main" id="{9AE016F0-85C6-41B0-84BC-1B8544932D84}"/>
                    </a:ext>
                  </a:extLst>
                </p:cNvPr>
                <p:cNvSpPr/>
                <p:nvPr/>
              </p:nvSpPr>
              <p:spPr>
                <a:xfrm>
                  <a:off x="6727830" y="3210184"/>
                  <a:ext cx="576575" cy="576584"/>
                </a:xfrm>
                <a:custGeom>
                  <a:avLst/>
                  <a:gdLst>
                    <a:gd name="connsiteX0" fmla="*/ 576575 w 576575"/>
                    <a:gd name="connsiteY0" fmla="*/ 288413 h 576584"/>
                    <a:gd name="connsiteX1" fmla="*/ 290444 w 576575"/>
                    <a:gd name="connsiteY1" fmla="*/ 576576 h 576584"/>
                    <a:gd name="connsiteX2" fmla="*/ 8 w 576575"/>
                    <a:gd name="connsiteY2" fmla="*/ 290457 h 576584"/>
                    <a:gd name="connsiteX3" fmla="*/ 286126 w 576575"/>
                    <a:gd name="connsiteY3" fmla="*/ 8 h 576584"/>
                    <a:gd name="connsiteX4" fmla="*/ 576563 w 576575"/>
                    <a:gd name="connsiteY4" fmla="*/ 286139 h 576584"/>
                    <a:gd name="connsiteX5" fmla="*/ 576575 w 576575"/>
                    <a:gd name="connsiteY5" fmla="*/ 288413 h 576584"/>
                    <a:gd name="connsiteX6" fmla="*/ 118486 w 576575"/>
                    <a:gd name="connsiteY6" fmla="*/ 288413 h 576584"/>
                    <a:gd name="connsiteX7" fmla="*/ 290191 w 576575"/>
                    <a:gd name="connsiteY7" fmla="*/ 467863 h 576584"/>
                    <a:gd name="connsiteX8" fmla="*/ 461894 w 576575"/>
                    <a:gd name="connsiteY8" fmla="*/ 288413 h 576584"/>
                    <a:gd name="connsiteX9" fmla="*/ 290191 w 576575"/>
                    <a:gd name="connsiteY9" fmla="*/ 108835 h 576584"/>
                    <a:gd name="connsiteX10" fmla="*/ 118613 w 576575"/>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5" h="576584">
                      <a:moveTo>
                        <a:pt x="576575" y="288413"/>
                      </a:moveTo>
                      <a:cubicBezTo>
                        <a:pt x="576575" y="453513"/>
                        <a:pt x="451099" y="576576"/>
                        <a:pt x="290444" y="576576"/>
                      </a:cubicBezTo>
                      <a:cubicBezTo>
                        <a:pt x="131224" y="577770"/>
                        <a:pt x="1202" y="449665"/>
                        <a:pt x="8" y="290457"/>
                      </a:cubicBezTo>
                      <a:cubicBezTo>
                        <a:pt x="-1185" y="131237"/>
                        <a:pt x="126907" y="1202"/>
                        <a:pt x="286126" y="8"/>
                      </a:cubicBezTo>
                      <a:cubicBezTo>
                        <a:pt x="445334" y="-1185"/>
                        <a:pt x="575369" y="126920"/>
                        <a:pt x="576563" y="286139"/>
                      </a:cubicBezTo>
                      <a:cubicBezTo>
                        <a:pt x="576575" y="286888"/>
                        <a:pt x="576575" y="287651"/>
                        <a:pt x="576575" y="288413"/>
                      </a:cubicBezTo>
                      <a:close/>
                      <a:moveTo>
                        <a:pt x="118486" y="288413"/>
                      </a:moveTo>
                      <a:cubicBezTo>
                        <a:pt x="118486" y="394838"/>
                        <a:pt x="193670" y="467863"/>
                        <a:pt x="290191" y="467863"/>
                      </a:cubicBezTo>
                      <a:cubicBezTo>
                        <a:pt x="386710" y="467863"/>
                        <a:pt x="461894" y="394585"/>
                        <a:pt x="461894" y="288413"/>
                      </a:cubicBezTo>
                      <a:cubicBezTo>
                        <a:pt x="461894" y="182241"/>
                        <a:pt x="385694" y="108835"/>
                        <a:pt x="290191" y="108835"/>
                      </a:cubicBezTo>
                      <a:cubicBezTo>
                        <a:pt x="194686" y="108835"/>
                        <a:pt x="118613" y="181987"/>
                        <a:pt x="118613" y="288413"/>
                      </a:cubicBezTo>
                      <a:close/>
                    </a:path>
                  </a:pathLst>
                </a:custGeom>
                <a:solidFill>
                  <a:srgbClr val="3C91E6"/>
                </a:solidFill>
                <a:ln w="12700" cap="flat">
                  <a:noFill/>
                  <a:prstDash val="solid"/>
                  <a:miter/>
                </a:ln>
              </p:spPr>
              <p:txBody>
                <a:bodyPr rtlCol="0" anchor="ctr"/>
                <a:lstStyle/>
                <a:p>
                  <a:endParaRPr lang="nl-NL"/>
                </a:p>
              </p:txBody>
            </p:sp>
            <p:sp>
              <p:nvSpPr>
                <p:cNvPr id="179" name="Vrije vorm: vorm 178">
                  <a:extLst>
                    <a:ext uri="{FF2B5EF4-FFF2-40B4-BE49-F238E27FC236}">
                      <a16:creationId xmlns:a16="http://schemas.microsoft.com/office/drawing/2014/main" id="{52644F03-2C5C-46C2-B02B-5ED17A17E8B0}"/>
                    </a:ext>
                  </a:extLst>
                </p:cNvPr>
                <p:cNvSpPr/>
                <p:nvPr/>
              </p:nvSpPr>
              <p:spPr>
                <a:xfrm>
                  <a:off x="7395596" y="3210184"/>
                  <a:ext cx="576576" cy="576584"/>
                </a:xfrm>
                <a:custGeom>
                  <a:avLst/>
                  <a:gdLst>
                    <a:gd name="connsiteX0" fmla="*/ 576576 w 576576"/>
                    <a:gd name="connsiteY0" fmla="*/ 288413 h 576584"/>
                    <a:gd name="connsiteX1" fmla="*/ 290445 w 576576"/>
                    <a:gd name="connsiteY1" fmla="*/ 576576 h 576584"/>
                    <a:gd name="connsiteX2" fmla="*/ 8 w 576576"/>
                    <a:gd name="connsiteY2" fmla="*/ 290457 h 576584"/>
                    <a:gd name="connsiteX3" fmla="*/ 286127 w 576576"/>
                    <a:gd name="connsiteY3" fmla="*/ 8 h 576584"/>
                    <a:gd name="connsiteX4" fmla="*/ 576563 w 576576"/>
                    <a:gd name="connsiteY4" fmla="*/ 286139 h 576584"/>
                    <a:gd name="connsiteX5" fmla="*/ 576576 w 576576"/>
                    <a:gd name="connsiteY5" fmla="*/ 288413 h 576584"/>
                    <a:gd name="connsiteX6" fmla="*/ 118487 w 576576"/>
                    <a:gd name="connsiteY6" fmla="*/ 288413 h 576584"/>
                    <a:gd name="connsiteX7" fmla="*/ 290191 w 576576"/>
                    <a:gd name="connsiteY7" fmla="*/ 467863 h 576584"/>
                    <a:gd name="connsiteX8" fmla="*/ 461895 w 576576"/>
                    <a:gd name="connsiteY8" fmla="*/ 288413 h 576584"/>
                    <a:gd name="connsiteX9" fmla="*/ 290191 w 576576"/>
                    <a:gd name="connsiteY9" fmla="*/ 108835 h 576584"/>
                    <a:gd name="connsiteX10" fmla="*/ 118614 w 576576"/>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6" h="576584">
                      <a:moveTo>
                        <a:pt x="576576" y="288413"/>
                      </a:moveTo>
                      <a:cubicBezTo>
                        <a:pt x="576576" y="453513"/>
                        <a:pt x="451100" y="576576"/>
                        <a:pt x="290445" y="576576"/>
                      </a:cubicBezTo>
                      <a:cubicBezTo>
                        <a:pt x="131225" y="577770"/>
                        <a:pt x="1203" y="449665"/>
                        <a:pt x="8" y="290457"/>
                      </a:cubicBezTo>
                      <a:cubicBezTo>
                        <a:pt x="-1185" y="131237"/>
                        <a:pt x="126907" y="1202"/>
                        <a:pt x="286127" y="8"/>
                      </a:cubicBezTo>
                      <a:cubicBezTo>
                        <a:pt x="445334" y="-1185"/>
                        <a:pt x="575369" y="126920"/>
                        <a:pt x="576563" y="286139"/>
                      </a:cubicBezTo>
                      <a:cubicBezTo>
                        <a:pt x="576576" y="286888"/>
                        <a:pt x="576576" y="287651"/>
                        <a:pt x="576576" y="288413"/>
                      </a:cubicBezTo>
                      <a:close/>
                      <a:moveTo>
                        <a:pt x="118487" y="288413"/>
                      </a:moveTo>
                      <a:cubicBezTo>
                        <a:pt x="118487" y="394838"/>
                        <a:pt x="193798" y="467863"/>
                        <a:pt x="290191" y="467863"/>
                      </a:cubicBezTo>
                      <a:cubicBezTo>
                        <a:pt x="386584" y="467863"/>
                        <a:pt x="461895" y="394585"/>
                        <a:pt x="461895" y="288413"/>
                      </a:cubicBezTo>
                      <a:cubicBezTo>
                        <a:pt x="461895" y="182241"/>
                        <a:pt x="385695" y="108835"/>
                        <a:pt x="290191" y="108835"/>
                      </a:cubicBezTo>
                      <a:cubicBezTo>
                        <a:pt x="194687" y="108835"/>
                        <a:pt x="118614" y="181987"/>
                        <a:pt x="118614" y="288413"/>
                      </a:cubicBezTo>
                      <a:close/>
                    </a:path>
                  </a:pathLst>
                </a:custGeom>
                <a:solidFill>
                  <a:srgbClr val="3C91E6"/>
                </a:solidFill>
                <a:ln w="12700" cap="flat">
                  <a:noFill/>
                  <a:prstDash val="solid"/>
                  <a:miter/>
                </a:ln>
              </p:spPr>
              <p:txBody>
                <a:bodyPr rtlCol="0" anchor="ctr"/>
                <a:lstStyle/>
                <a:p>
                  <a:endParaRPr lang="nl-NL"/>
                </a:p>
              </p:txBody>
            </p:sp>
            <p:sp>
              <p:nvSpPr>
                <p:cNvPr id="180" name="Vrije vorm: vorm 179">
                  <a:extLst>
                    <a:ext uri="{FF2B5EF4-FFF2-40B4-BE49-F238E27FC236}">
                      <a16:creationId xmlns:a16="http://schemas.microsoft.com/office/drawing/2014/main" id="{919E6745-B46B-43B8-AF1D-975BEE27647F}"/>
                    </a:ext>
                  </a:extLst>
                </p:cNvPr>
                <p:cNvSpPr/>
                <p:nvPr/>
              </p:nvSpPr>
              <p:spPr>
                <a:xfrm>
                  <a:off x="8086725" y="3001518"/>
                  <a:ext cx="114300" cy="773176"/>
                </a:xfrm>
                <a:custGeom>
                  <a:avLst/>
                  <a:gdLst>
                    <a:gd name="connsiteX0" fmla="*/ 0 w 114300"/>
                    <a:gd name="connsiteY0" fmla="*/ 0 h 773176"/>
                    <a:gd name="connsiteX1" fmla="*/ 114300 w 114300"/>
                    <a:gd name="connsiteY1" fmla="*/ 0 h 773176"/>
                    <a:gd name="connsiteX2" fmla="*/ 114300 w 114300"/>
                    <a:gd name="connsiteY2" fmla="*/ 773176 h 773176"/>
                    <a:gd name="connsiteX3" fmla="*/ 0 w 114300"/>
                    <a:gd name="connsiteY3" fmla="*/ 773176 h 773176"/>
                  </a:gdLst>
                  <a:ahLst/>
                  <a:cxnLst>
                    <a:cxn ang="0">
                      <a:pos x="connsiteX0" y="connsiteY0"/>
                    </a:cxn>
                    <a:cxn ang="0">
                      <a:pos x="connsiteX1" y="connsiteY1"/>
                    </a:cxn>
                    <a:cxn ang="0">
                      <a:pos x="connsiteX2" y="connsiteY2"/>
                    </a:cxn>
                    <a:cxn ang="0">
                      <a:pos x="connsiteX3" y="connsiteY3"/>
                    </a:cxn>
                  </a:cxnLst>
                  <a:rect l="l" t="t" r="r" b="b"/>
                  <a:pathLst>
                    <a:path w="114300" h="773176">
                      <a:moveTo>
                        <a:pt x="0" y="0"/>
                      </a:moveTo>
                      <a:lnTo>
                        <a:pt x="114300" y="0"/>
                      </a:lnTo>
                      <a:lnTo>
                        <a:pt x="114300" y="773176"/>
                      </a:lnTo>
                      <a:lnTo>
                        <a:pt x="0" y="773176"/>
                      </a:lnTo>
                      <a:close/>
                    </a:path>
                  </a:pathLst>
                </a:custGeom>
                <a:solidFill>
                  <a:srgbClr val="3C91E6"/>
                </a:solidFill>
                <a:ln w="12700" cap="flat">
                  <a:noFill/>
                  <a:prstDash val="solid"/>
                  <a:miter/>
                </a:ln>
              </p:spPr>
              <p:txBody>
                <a:bodyPr rtlCol="0" anchor="ctr"/>
                <a:lstStyle/>
                <a:p>
                  <a:endParaRPr lang="nl-NL"/>
                </a:p>
              </p:txBody>
            </p:sp>
            <p:sp>
              <p:nvSpPr>
                <p:cNvPr id="181" name="Vrije vorm: vorm 180">
                  <a:extLst>
                    <a:ext uri="{FF2B5EF4-FFF2-40B4-BE49-F238E27FC236}">
                      <a16:creationId xmlns:a16="http://schemas.microsoft.com/office/drawing/2014/main" id="{6E810FB3-9FDA-4EBF-BC99-914F52B7DC39}"/>
                    </a:ext>
                  </a:extLst>
                </p:cNvPr>
                <p:cNvSpPr/>
                <p:nvPr/>
              </p:nvSpPr>
              <p:spPr>
                <a:xfrm>
                  <a:off x="8303641" y="3209671"/>
                  <a:ext cx="509016" cy="576582"/>
                </a:xfrm>
                <a:custGeom>
                  <a:avLst/>
                  <a:gdLst>
                    <a:gd name="connsiteX0" fmla="*/ 0 w 509016"/>
                    <a:gd name="connsiteY0" fmla="*/ 387350 h 576582"/>
                    <a:gd name="connsiteX1" fmla="*/ 115951 w 509016"/>
                    <a:gd name="connsiteY1" fmla="*/ 387350 h 576582"/>
                    <a:gd name="connsiteX2" fmla="*/ 273558 w 509016"/>
                    <a:gd name="connsiteY2" fmla="*/ 476250 h 576582"/>
                    <a:gd name="connsiteX3" fmla="*/ 392049 w 509016"/>
                    <a:gd name="connsiteY3" fmla="*/ 412750 h 576582"/>
                    <a:gd name="connsiteX4" fmla="*/ 247523 w 509016"/>
                    <a:gd name="connsiteY4" fmla="*/ 337312 h 576582"/>
                    <a:gd name="connsiteX5" fmla="*/ 27559 w 509016"/>
                    <a:gd name="connsiteY5" fmla="*/ 175641 h 576582"/>
                    <a:gd name="connsiteX6" fmla="*/ 260604 w 509016"/>
                    <a:gd name="connsiteY6" fmla="*/ 0 h 576582"/>
                    <a:gd name="connsiteX7" fmla="*/ 501904 w 509016"/>
                    <a:gd name="connsiteY7" fmla="*/ 167640 h 576582"/>
                    <a:gd name="connsiteX8" fmla="*/ 387604 w 509016"/>
                    <a:gd name="connsiteY8" fmla="*/ 167640 h 576582"/>
                    <a:gd name="connsiteX9" fmla="*/ 259080 w 509016"/>
                    <a:gd name="connsiteY9" fmla="*/ 100330 h 576582"/>
                    <a:gd name="connsiteX10" fmla="*/ 142621 w 509016"/>
                    <a:gd name="connsiteY10" fmla="*/ 163830 h 576582"/>
                    <a:gd name="connsiteX11" fmla="*/ 273050 w 509016"/>
                    <a:gd name="connsiteY11" fmla="*/ 231140 h 576582"/>
                    <a:gd name="connsiteX12" fmla="*/ 509016 w 509016"/>
                    <a:gd name="connsiteY12" fmla="*/ 399923 h 576582"/>
                    <a:gd name="connsiteX13" fmla="*/ 272034 w 509016"/>
                    <a:gd name="connsiteY13" fmla="*/ 576580 h 576582"/>
                    <a:gd name="connsiteX14" fmla="*/ 0 w 509016"/>
                    <a:gd name="connsiteY14" fmla="*/ 387350 h 5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016" h="576582">
                      <a:moveTo>
                        <a:pt x="0" y="387350"/>
                      </a:moveTo>
                      <a:lnTo>
                        <a:pt x="115951" y="387350"/>
                      </a:lnTo>
                      <a:cubicBezTo>
                        <a:pt x="132969" y="448564"/>
                        <a:pt x="177800" y="476250"/>
                        <a:pt x="273558" y="476250"/>
                      </a:cubicBezTo>
                      <a:cubicBezTo>
                        <a:pt x="346837" y="476250"/>
                        <a:pt x="392049" y="454152"/>
                        <a:pt x="392049" y="412750"/>
                      </a:cubicBezTo>
                      <a:cubicBezTo>
                        <a:pt x="392049" y="366522"/>
                        <a:pt x="339852" y="359410"/>
                        <a:pt x="247523" y="337312"/>
                      </a:cubicBezTo>
                      <a:cubicBezTo>
                        <a:pt x="92710" y="299212"/>
                        <a:pt x="27559" y="268097"/>
                        <a:pt x="27559" y="175641"/>
                      </a:cubicBezTo>
                      <a:cubicBezTo>
                        <a:pt x="27559" y="64262"/>
                        <a:pt x="121920" y="0"/>
                        <a:pt x="260604" y="0"/>
                      </a:cubicBezTo>
                      <a:cubicBezTo>
                        <a:pt x="402209" y="0"/>
                        <a:pt x="481457" y="67183"/>
                        <a:pt x="501904" y="167640"/>
                      </a:cubicBezTo>
                      <a:lnTo>
                        <a:pt x="387604" y="167640"/>
                      </a:lnTo>
                      <a:cubicBezTo>
                        <a:pt x="371475" y="122428"/>
                        <a:pt x="329311" y="100330"/>
                        <a:pt x="259080" y="100330"/>
                      </a:cubicBezTo>
                      <a:cubicBezTo>
                        <a:pt x="185674" y="100330"/>
                        <a:pt x="142621" y="125730"/>
                        <a:pt x="142621" y="163830"/>
                      </a:cubicBezTo>
                      <a:cubicBezTo>
                        <a:pt x="142621" y="199009"/>
                        <a:pt x="176657" y="208026"/>
                        <a:pt x="273050" y="231140"/>
                      </a:cubicBezTo>
                      <a:cubicBezTo>
                        <a:pt x="422656" y="266319"/>
                        <a:pt x="509016" y="292354"/>
                        <a:pt x="509016" y="399923"/>
                      </a:cubicBezTo>
                      <a:cubicBezTo>
                        <a:pt x="509016" y="518414"/>
                        <a:pt x="402717" y="576580"/>
                        <a:pt x="272034" y="576580"/>
                      </a:cubicBezTo>
                      <a:cubicBezTo>
                        <a:pt x="125476" y="577088"/>
                        <a:pt x="20955" y="506857"/>
                        <a:pt x="0" y="387350"/>
                      </a:cubicBezTo>
                      <a:close/>
                    </a:path>
                  </a:pathLst>
                </a:custGeom>
                <a:solidFill>
                  <a:srgbClr val="3C91E6"/>
                </a:solidFill>
                <a:ln w="12700" cap="flat">
                  <a:noFill/>
                  <a:prstDash val="solid"/>
                  <a:miter/>
                </a:ln>
              </p:spPr>
              <p:txBody>
                <a:bodyPr rtlCol="0" anchor="ctr"/>
                <a:lstStyle/>
                <a:p>
                  <a:endParaRPr lang="nl-NL"/>
                </a:p>
              </p:txBody>
            </p:sp>
            <p:sp>
              <p:nvSpPr>
                <p:cNvPr id="182" name="Vrije vorm: vorm 181">
                  <a:extLst>
                    <a:ext uri="{FF2B5EF4-FFF2-40B4-BE49-F238E27FC236}">
                      <a16:creationId xmlns:a16="http://schemas.microsoft.com/office/drawing/2014/main" id="{08FC0917-B59B-4CD8-8925-DC47DE107AC4}"/>
                    </a:ext>
                  </a:extLst>
                </p:cNvPr>
                <p:cNvSpPr/>
                <p:nvPr/>
              </p:nvSpPr>
              <p:spPr>
                <a:xfrm>
                  <a:off x="4406847" y="3542958"/>
                  <a:ext cx="206320" cy="357224"/>
                </a:xfrm>
                <a:custGeom>
                  <a:avLst/>
                  <a:gdLst>
                    <a:gd name="connsiteX0" fmla="*/ 206320 w 206320"/>
                    <a:gd name="connsiteY0" fmla="*/ 0 h 357224"/>
                    <a:gd name="connsiteX1" fmla="*/ 206320 w 206320"/>
                    <a:gd name="connsiteY1" fmla="*/ 238150 h 357224"/>
                    <a:gd name="connsiteX2" fmla="*/ 0 w 206320"/>
                    <a:gd name="connsiteY2" fmla="*/ 357225 h 357224"/>
                    <a:gd name="connsiteX3" fmla="*/ 0 w 206320"/>
                    <a:gd name="connsiteY3" fmla="*/ 119075 h 357224"/>
                    <a:gd name="connsiteX4" fmla="*/ 206320 w 206320"/>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0"/>
                      </a:moveTo>
                      <a:lnTo>
                        <a:pt x="206320" y="238150"/>
                      </a:lnTo>
                      <a:lnTo>
                        <a:pt x="0" y="357225"/>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183" name="Vrije vorm: vorm 182">
                  <a:extLst>
                    <a:ext uri="{FF2B5EF4-FFF2-40B4-BE49-F238E27FC236}">
                      <a16:creationId xmlns:a16="http://schemas.microsoft.com/office/drawing/2014/main" id="{70079D78-5FC5-4E5A-9A3B-4B848120AB40}"/>
                    </a:ext>
                  </a:extLst>
                </p:cNvPr>
                <p:cNvSpPr/>
                <p:nvPr/>
              </p:nvSpPr>
              <p:spPr>
                <a:xfrm>
                  <a:off x="4406847" y="3304808"/>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84" name="Vrije vorm: vorm 183">
                  <a:extLst>
                    <a:ext uri="{FF2B5EF4-FFF2-40B4-BE49-F238E27FC236}">
                      <a16:creationId xmlns:a16="http://schemas.microsoft.com/office/drawing/2014/main" id="{FCC5190C-BFCD-4592-956A-AABA6E92FAE0}"/>
                    </a:ext>
                  </a:extLst>
                </p:cNvPr>
                <p:cNvSpPr/>
                <p:nvPr/>
              </p:nvSpPr>
              <p:spPr>
                <a:xfrm>
                  <a:off x="4200526" y="3185607"/>
                  <a:ext cx="412640" cy="238276"/>
                </a:xfrm>
                <a:custGeom>
                  <a:avLst/>
                  <a:gdLst>
                    <a:gd name="connsiteX0" fmla="*/ 412641 w 412640"/>
                    <a:gd name="connsiteY0" fmla="*/ 119202 h 238276"/>
                    <a:gd name="connsiteX1" fmla="*/ 206320 w 412640"/>
                    <a:gd name="connsiteY1" fmla="*/ 238276 h 238276"/>
                    <a:gd name="connsiteX2" fmla="*/ 0 w 412640"/>
                    <a:gd name="connsiteY2" fmla="*/ 119202 h 238276"/>
                    <a:gd name="connsiteX3" fmla="*/ 206320 w 412640"/>
                    <a:gd name="connsiteY3" fmla="*/ 0 h 238276"/>
                    <a:gd name="connsiteX4" fmla="*/ 412641 w 412640"/>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276">
                      <a:moveTo>
                        <a:pt x="412641" y="119202"/>
                      </a:moveTo>
                      <a:lnTo>
                        <a:pt x="206320" y="238276"/>
                      </a:lnTo>
                      <a:lnTo>
                        <a:pt x="0" y="119202"/>
                      </a:lnTo>
                      <a:lnTo>
                        <a:pt x="206320" y="0"/>
                      </a:lnTo>
                      <a:lnTo>
                        <a:pt x="412641" y="119202"/>
                      </a:lnTo>
                      <a:close/>
                    </a:path>
                  </a:pathLst>
                </a:custGeom>
                <a:solidFill>
                  <a:srgbClr val="43B171"/>
                </a:solidFill>
                <a:ln w="12635" cap="flat">
                  <a:noFill/>
                  <a:prstDash val="solid"/>
                  <a:miter/>
                </a:ln>
              </p:spPr>
              <p:txBody>
                <a:bodyPr rtlCol="0" anchor="ctr"/>
                <a:lstStyle/>
                <a:p>
                  <a:endParaRPr lang="nl-NL"/>
                </a:p>
              </p:txBody>
            </p:sp>
            <p:sp>
              <p:nvSpPr>
                <p:cNvPr id="185" name="Vrije vorm: vorm 184">
                  <a:extLst>
                    <a:ext uri="{FF2B5EF4-FFF2-40B4-BE49-F238E27FC236}">
                      <a16:creationId xmlns:a16="http://schemas.microsoft.com/office/drawing/2014/main" id="{DBE9F674-CF26-4894-8BA0-1E204558CB26}"/>
                    </a:ext>
                  </a:extLst>
                </p:cNvPr>
                <p:cNvSpPr/>
                <p:nvPr/>
              </p:nvSpPr>
              <p:spPr>
                <a:xfrm>
                  <a:off x="4200526" y="3423883"/>
                  <a:ext cx="412640" cy="238149"/>
                </a:xfrm>
                <a:custGeom>
                  <a:avLst/>
                  <a:gdLst>
                    <a:gd name="connsiteX0" fmla="*/ 412641 w 412640"/>
                    <a:gd name="connsiteY0" fmla="*/ 119075 h 238149"/>
                    <a:gd name="connsiteX1" fmla="*/ 206320 w 412640"/>
                    <a:gd name="connsiteY1" fmla="*/ 238150 h 238149"/>
                    <a:gd name="connsiteX2" fmla="*/ 0 w 412640"/>
                    <a:gd name="connsiteY2" fmla="*/ 119075 h 238149"/>
                    <a:gd name="connsiteX3" fmla="*/ 206320 w 412640"/>
                    <a:gd name="connsiteY3" fmla="*/ 0 h 238149"/>
                    <a:gd name="connsiteX4" fmla="*/ 412641 w 412640"/>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149">
                      <a:moveTo>
                        <a:pt x="412641" y="119075"/>
                      </a:moveTo>
                      <a:lnTo>
                        <a:pt x="206320" y="238150"/>
                      </a:lnTo>
                      <a:lnTo>
                        <a:pt x="0" y="119075"/>
                      </a:lnTo>
                      <a:lnTo>
                        <a:pt x="206320" y="0"/>
                      </a:lnTo>
                      <a:lnTo>
                        <a:pt x="412641" y="119075"/>
                      </a:lnTo>
                      <a:close/>
                    </a:path>
                  </a:pathLst>
                </a:custGeom>
                <a:solidFill>
                  <a:srgbClr val="43B171"/>
                </a:solidFill>
                <a:ln w="12635" cap="flat">
                  <a:noFill/>
                  <a:prstDash val="solid"/>
                  <a:miter/>
                </a:ln>
              </p:spPr>
              <p:txBody>
                <a:bodyPr rtlCol="0" anchor="ctr"/>
                <a:lstStyle/>
                <a:p>
                  <a:endParaRPr lang="nl-NL"/>
                </a:p>
              </p:txBody>
            </p:sp>
            <p:sp>
              <p:nvSpPr>
                <p:cNvPr id="186" name="Vrije vorm: vorm 185">
                  <a:extLst>
                    <a:ext uri="{FF2B5EF4-FFF2-40B4-BE49-F238E27FC236}">
                      <a16:creationId xmlns:a16="http://schemas.microsoft.com/office/drawing/2014/main" id="{DC1E6FE6-D77D-4F9D-B18C-7498944B0C37}"/>
                    </a:ext>
                  </a:extLst>
                </p:cNvPr>
                <p:cNvSpPr/>
                <p:nvPr/>
              </p:nvSpPr>
              <p:spPr>
                <a:xfrm>
                  <a:off x="4200526" y="3542958"/>
                  <a:ext cx="206320" cy="357224"/>
                </a:xfrm>
                <a:custGeom>
                  <a:avLst/>
                  <a:gdLst>
                    <a:gd name="connsiteX0" fmla="*/ 206320 w 206320"/>
                    <a:gd name="connsiteY0" fmla="*/ 119075 h 357224"/>
                    <a:gd name="connsiteX1" fmla="*/ 206320 w 206320"/>
                    <a:gd name="connsiteY1" fmla="*/ 357225 h 357224"/>
                    <a:gd name="connsiteX2" fmla="*/ 0 w 206320"/>
                    <a:gd name="connsiteY2" fmla="*/ 238150 h 357224"/>
                    <a:gd name="connsiteX3" fmla="*/ 0 w 206320"/>
                    <a:gd name="connsiteY3" fmla="*/ 0 h 357224"/>
                    <a:gd name="connsiteX4" fmla="*/ 206320 w 206320"/>
                    <a:gd name="connsiteY4" fmla="*/ 119075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119075"/>
                      </a:moveTo>
                      <a:lnTo>
                        <a:pt x="206320" y="357225"/>
                      </a:ln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187" name="Vrije vorm: vorm 186">
                  <a:extLst>
                    <a:ext uri="{FF2B5EF4-FFF2-40B4-BE49-F238E27FC236}">
                      <a16:creationId xmlns:a16="http://schemas.microsoft.com/office/drawing/2014/main" id="{1FFE4F52-9151-413C-B072-99F53EFB651F}"/>
                    </a:ext>
                  </a:extLst>
                </p:cNvPr>
                <p:cNvSpPr/>
                <p:nvPr/>
              </p:nvSpPr>
              <p:spPr>
                <a:xfrm>
                  <a:off x="4200526" y="2947457"/>
                  <a:ext cx="412640" cy="357351"/>
                </a:xfrm>
                <a:custGeom>
                  <a:avLst/>
                  <a:gdLst>
                    <a:gd name="connsiteX0" fmla="*/ 206320 w 412640"/>
                    <a:gd name="connsiteY0" fmla="*/ 0 h 357351"/>
                    <a:gd name="connsiteX1" fmla="*/ 0 w 412640"/>
                    <a:gd name="connsiteY1" fmla="*/ 119075 h 357351"/>
                    <a:gd name="connsiteX2" fmla="*/ 0 w 412640"/>
                    <a:gd name="connsiteY2" fmla="*/ 357351 h 357351"/>
                    <a:gd name="connsiteX3" fmla="*/ 206320 w 412640"/>
                    <a:gd name="connsiteY3" fmla="*/ 238150 h 357351"/>
                    <a:gd name="connsiteX4" fmla="*/ 412641 w 412640"/>
                    <a:gd name="connsiteY4" fmla="*/ 357351 h 357351"/>
                    <a:gd name="connsiteX5" fmla="*/ 412641 w 412640"/>
                    <a:gd name="connsiteY5" fmla="*/ 119075 h 357351"/>
                    <a:gd name="connsiteX6" fmla="*/ 206320 w 412640"/>
                    <a:gd name="connsiteY6" fmla="*/ 0 h 35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40" h="357351">
                      <a:moveTo>
                        <a:pt x="206320" y="0"/>
                      </a:moveTo>
                      <a:lnTo>
                        <a:pt x="0" y="119075"/>
                      </a:lnTo>
                      <a:lnTo>
                        <a:pt x="0" y="357351"/>
                      </a:lnTo>
                      <a:lnTo>
                        <a:pt x="206320" y="238150"/>
                      </a:lnTo>
                      <a:lnTo>
                        <a:pt x="412641" y="357351"/>
                      </a:lnTo>
                      <a:lnTo>
                        <a:pt x="412641"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88" name="Vrije vorm: vorm 187">
                  <a:extLst>
                    <a:ext uri="{FF2B5EF4-FFF2-40B4-BE49-F238E27FC236}">
                      <a16:creationId xmlns:a16="http://schemas.microsoft.com/office/drawing/2014/main" id="{1E8BE5FA-26E2-4715-85FE-FCAE0E441226}"/>
                    </a:ext>
                  </a:extLst>
                </p:cNvPr>
                <p:cNvSpPr/>
                <p:nvPr/>
              </p:nvSpPr>
              <p:spPr>
                <a:xfrm>
                  <a:off x="4200526" y="2828382"/>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189" name="Vrije vorm: vorm 188">
                  <a:extLst>
                    <a:ext uri="{FF2B5EF4-FFF2-40B4-BE49-F238E27FC236}">
                      <a16:creationId xmlns:a16="http://schemas.microsoft.com/office/drawing/2014/main" id="{0BD669EC-5386-462E-BC9D-36D0EFBA28DD}"/>
                    </a:ext>
                  </a:extLst>
                </p:cNvPr>
                <p:cNvSpPr/>
                <p:nvPr/>
              </p:nvSpPr>
              <p:spPr>
                <a:xfrm>
                  <a:off x="4200526"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97D8B2"/>
                </a:solidFill>
                <a:ln w="12635" cap="flat">
                  <a:noFill/>
                  <a:prstDash val="solid"/>
                  <a:miter/>
                </a:ln>
              </p:spPr>
              <p:txBody>
                <a:bodyPr rtlCol="0" anchor="ctr"/>
                <a:lstStyle/>
                <a:p>
                  <a:endParaRPr lang="nl-NL"/>
                </a:p>
              </p:txBody>
            </p:sp>
            <p:sp>
              <p:nvSpPr>
                <p:cNvPr id="190" name="Vrije vorm: vorm 189">
                  <a:extLst>
                    <a:ext uri="{FF2B5EF4-FFF2-40B4-BE49-F238E27FC236}">
                      <a16:creationId xmlns:a16="http://schemas.microsoft.com/office/drawing/2014/main" id="{DF1263BA-852D-4E8D-B76B-94AEA3B91CE0}"/>
                    </a:ext>
                  </a:extLst>
                </p:cNvPr>
                <p:cNvSpPr/>
                <p:nvPr/>
              </p:nvSpPr>
              <p:spPr>
                <a:xfrm>
                  <a:off x="4200526" y="37811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191" name="Vrije vorm: vorm 190">
                  <a:extLst>
                    <a:ext uri="{FF2B5EF4-FFF2-40B4-BE49-F238E27FC236}">
                      <a16:creationId xmlns:a16="http://schemas.microsoft.com/office/drawing/2014/main" id="{4B89CC80-9CD8-408A-8375-768BF810807A}"/>
                    </a:ext>
                  </a:extLst>
                </p:cNvPr>
                <p:cNvSpPr/>
                <p:nvPr/>
              </p:nvSpPr>
              <p:spPr>
                <a:xfrm>
                  <a:off x="3994333" y="3304808"/>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192" name="Vrije vorm: vorm 191">
                  <a:extLst>
                    <a:ext uri="{FF2B5EF4-FFF2-40B4-BE49-F238E27FC236}">
                      <a16:creationId xmlns:a16="http://schemas.microsoft.com/office/drawing/2014/main" id="{9AE6D64E-AF72-40B7-AC10-C23D525502D0}"/>
                    </a:ext>
                  </a:extLst>
                </p:cNvPr>
                <p:cNvSpPr/>
                <p:nvPr/>
              </p:nvSpPr>
              <p:spPr>
                <a:xfrm>
                  <a:off x="3994333" y="3066532"/>
                  <a:ext cx="206193" cy="238276"/>
                </a:xfrm>
                <a:custGeom>
                  <a:avLst/>
                  <a:gdLst>
                    <a:gd name="connsiteX0" fmla="*/ 206194 w 206193"/>
                    <a:gd name="connsiteY0" fmla="*/ 0 h 238276"/>
                    <a:gd name="connsiteX1" fmla="*/ 206194 w 206193"/>
                    <a:gd name="connsiteY1" fmla="*/ 238276 h 238276"/>
                    <a:gd name="connsiteX2" fmla="*/ 0 w 206193"/>
                    <a:gd name="connsiteY2" fmla="*/ 119075 h 238276"/>
                    <a:gd name="connsiteX3" fmla="*/ 206194 w 206193"/>
                    <a:gd name="connsiteY3" fmla="*/ 0 h 238276"/>
                  </a:gdLst>
                  <a:ahLst/>
                  <a:cxnLst>
                    <a:cxn ang="0">
                      <a:pos x="connsiteX0" y="connsiteY0"/>
                    </a:cxn>
                    <a:cxn ang="0">
                      <a:pos x="connsiteX1" y="connsiteY1"/>
                    </a:cxn>
                    <a:cxn ang="0">
                      <a:pos x="connsiteX2" y="connsiteY2"/>
                    </a:cxn>
                    <a:cxn ang="0">
                      <a:pos x="connsiteX3" y="connsiteY3"/>
                    </a:cxn>
                  </a:cxnLst>
                  <a:rect l="l" t="t" r="r" b="b"/>
                  <a:pathLst>
                    <a:path w="206193" h="238276">
                      <a:moveTo>
                        <a:pt x="206194" y="0"/>
                      </a:moveTo>
                      <a:lnTo>
                        <a:pt x="206194" y="238276"/>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193" name="Vrije vorm: vorm 192">
                  <a:extLst>
                    <a:ext uri="{FF2B5EF4-FFF2-40B4-BE49-F238E27FC236}">
                      <a16:creationId xmlns:a16="http://schemas.microsoft.com/office/drawing/2014/main" id="{AC948433-5B72-4DDE-A074-9A76FD9FB1B5}"/>
                    </a:ext>
                  </a:extLst>
                </p:cNvPr>
                <p:cNvSpPr/>
                <p:nvPr/>
              </p:nvSpPr>
              <p:spPr>
                <a:xfrm>
                  <a:off x="3994333" y="2828382"/>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97D8B2"/>
                </a:solidFill>
                <a:ln w="12635" cap="flat">
                  <a:noFill/>
                  <a:prstDash val="solid"/>
                  <a:miter/>
                </a:ln>
              </p:spPr>
              <p:txBody>
                <a:bodyPr rtlCol="0" anchor="ctr"/>
                <a:lstStyle/>
                <a:p>
                  <a:endParaRPr lang="nl-NL"/>
                </a:p>
              </p:txBody>
            </p:sp>
            <p:sp>
              <p:nvSpPr>
                <p:cNvPr id="194" name="Vrije vorm: vorm 193">
                  <a:extLst>
                    <a:ext uri="{FF2B5EF4-FFF2-40B4-BE49-F238E27FC236}">
                      <a16:creationId xmlns:a16="http://schemas.microsoft.com/office/drawing/2014/main" id="{3A750E77-BEF5-4679-88A9-0664C531072E}"/>
                    </a:ext>
                  </a:extLst>
                </p:cNvPr>
                <p:cNvSpPr/>
                <p:nvPr/>
              </p:nvSpPr>
              <p:spPr>
                <a:xfrm>
                  <a:off x="3788012"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97D8B2"/>
                </a:solidFill>
                <a:ln w="12635" cap="flat">
                  <a:noFill/>
                  <a:prstDash val="solid"/>
                  <a:miter/>
                </a:ln>
              </p:spPr>
              <p:txBody>
                <a:bodyPr rtlCol="0" anchor="ctr"/>
                <a:lstStyle/>
                <a:p>
                  <a:endParaRPr lang="nl-NL"/>
                </a:p>
              </p:txBody>
            </p:sp>
            <p:sp>
              <p:nvSpPr>
                <p:cNvPr id="195" name="Vrije vorm: vorm 194">
                  <a:extLst>
                    <a:ext uri="{FF2B5EF4-FFF2-40B4-BE49-F238E27FC236}">
                      <a16:creationId xmlns:a16="http://schemas.microsoft.com/office/drawing/2014/main" id="{10F92F64-CE3D-49B2-834E-70DDF1158D99}"/>
                    </a:ext>
                  </a:extLst>
                </p:cNvPr>
                <p:cNvSpPr/>
                <p:nvPr/>
              </p:nvSpPr>
              <p:spPr>
                <a:xfrm>
                  <a:off x="3788012" y="3423883"/>
                  <a:ext cx="412513" cy="238149"/>
                </a:xfrm>
                <a:custGeom>
                  <a:avLst/>
                  <a:gdLst>
                    <a:gd name="connsiteX0" fmla="*/ 412514 w 412513"/>
                    <a:gd name="connsiteY0" fmla="*/ 119075 h 238149"/>
                    <a:gd name="connsiteX1" fmla="*/ 206320 w 412513"/>
                    <a:gd name="connsiteY1" fmla="*/ 238150 h 238149"/>
                    <a:gd name="connsiteX2" fmla="*/ 0 w 412513"/>
                    <a:gd name="connsiteY2" fmla="*/ 119075 h 238149"/>
                    <a:gd name="connsiteX3" fmla="*/ 206320 w 412513"/>
                    <a:gd name="connsiteY3" fmla="*/ 0 h 238149"/>
                    <a:gd name="connsiteX4" fmla="*/ 412514 w 412513"/>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412514" y="119075"/>
                      </a:moveTo>
                      <a:lnTo>
                        <a:pt x="206320" y="238150"/>
                      </a:lnTo>
                      <a:lnTo>
                        <a:pt x="0" y="119075"/>
                      </a:lnTo>
                      <a:lnTo>
                        <a:pt x="206320" y="0"/>
                      </a:lnTo>
                      <a:lnTo>
                        <a:pt x="412514" y="119075"/>
                      </a:lnTo>
                      <a:close/>
                    </a:path>
                  </a:pathLst>
                </a:custGeom>
                <a:solidFill>
                  <a:srgbClr val="97D8B2"/>
                </a:solidFill>
                <a:ln w="12635" cap="flat">
                  <a:noFill/>
                  <a:prstDash val="solid"/>
                  <a:miter/>
                </a:ln>
              </p:spPr>
              <p:txBody>
                <a:bodyPr rtlCol="0" anchor="ctr"/>
                <a:lstStyle/>
                <a:p>
                  <a:endParaRPr lang="nl-NL"/>
                </a:p>
              </p:txBody>
            </p:sp>
            <p:sp>
              <p:nvSpPr>
                <p:cNvPr id="196" name="Vrije vorm: vorm 195">
                  <a:extLst>
                    <a:ext uri="{FF2B5EF4-FFF2-40B4-BE49-F238E27FC236}">
                      <a16:creationId xmlns:a16="http://schemas.microsoft.com/office/drawing/2014/main" id="{F5EBE663-B149-4E51-A5D0-C9237D07962F}"/>
                    </a:ext>
                  </a:extLst>
                </p:cNvPr>
                <p:cNvSpPr/>
                <p:nvPr/>
              </p:nvSpPr>
              <p:spPr>
                <a:xfrm>
                  <a:off x="3788012" y="2709308"/>
                  <a:ext cx="412513" cy="238149"/>
                </a:xfrm>
                <a:custGeom>
                  <a:avLst/>
                  <a:gdLst>
                    <a:gd name="connsiteX0" fmla="*/ 206320 w 412513"/>
                    <a:gd name="connsiteY0" fmla="*/ 0 h 238149"/>
                    <a:gd name="connsiteX1" fmla="*/ 0 w 412513"/>
                    <a:gd name="connsiteY1" fmla="*/ 119075 h 238149"/>
                    <a:gd name="connsiteX2" fmla="*/ 206320 w 412513"/>
                    <a:gd name="connsiteY2" fmla="*/ 238150 h 238149"/>
                    <a:gd name="connsiteX3" fmla="*/ 412514 w 412513"/>
                    <a:gd name="connsiteY3" fmla="*/ 119075 h 238149"/>
                    <a:gd name="connsiteX4" fmla="*/ 206320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320" y="0"/>
                      </a:moveTo>
                      <a:lnTo>
                        <a:pt x="0" y="119075"/>
                      </a:lnTo>
                      <a:lnTo>
                        <a:pt x="206320" y="238150"/>
                      </a:lnTo>
                      <a:lnTo>
                        <a:pt x="412514"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197" name="Vrije vorm: vorm 196">
                  <a:extLst>
                    <a:ext uri="{FF2B5EF4-FFF2-40B4-BE49-F238E27FC236}">
                      <a16:creationId xmlns:a16="http://schemas.microsoft.com/office/drawing/2014/main" id="{8DFFFC13-843F-41EC-A007-CE9748FB1700}"/>
                    </a:ext>
                  </a:extLst>
                </p:cNvPr>
                <p:cNvSpPr/>
                <p:nvPr/>
              </p:nvSpPr>
              <p:spPr>
                <a:xfrm>
                  <a:off x="3788012" y="2828382"/>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198" name="Vrije vorm: vorm 197">
                  <a:extLst>
                    <a:ext uri="{FF2B5EF4-FFF2-40B4-BE49-F238E27FC236}">
                      <a16:creationId xmlns:a16="http://schemas.microsoft.com/office/drawing/2014/main" id="{51D4D018-1102-43FA-A014-BB65BBBD2A94}"/>
                    </a:ext>
                  </a:extLst>
                </p:cNvPr>
                <p:cNvSpPr/>
                <p:nvPr/>
              </p:nvSpPr>
              <p:spPr>
                <a:xfrm>
                  <a:off x="3788012" y="3066532"/>
                  <a:ext cx="206320" cy="238276"/>
                </a:xfrm>
                <a:custGeom>
                  <a:avLst/>
                  <a:gdLst>
                    <a:gd name="connsiteX0" fmla="*/ 206320 w 206320"/>
                    <a:gd name="connsiteY0" fmla="*/ 119075 h 238276"/>
                    <a:gd name="connsiteX1" fmla="*/ 0 w 206320"/>
                    <a:gd name="connsiteY1" fmla="*/ 238276 h 238276"/>
                    <a:gd name="connsiteX2" fmla="*/ 0 w 206320"/>
                    <a:gd name="connsiteY2" fmla="*/ 0 h 238276"/>
                    <a:gd name="connsiteX3" fmla="*/ 206320 w 206320"/>
                    <a:gd name="connsiteY3" fmla="*/ 119075 h 238276"/>
                  </a:gdLst>
                  <a:ahLst/>
                  <a:cxnLst>
                    <a:cxn ang="0">
                      <a:pos x="connsiteX0" y="connsiteY0"/>
                    </a:cxn>
                    <a:cxn ang="0">
                      <a:pos x="connsiteX1" y="connsiteY1"/>
                    </a:cxn>
                    <a:cxn ang="0">
                      <a:pos x="connsiteX2" y="connsiteY2"/>
                    </a:cxn>
                    <a:cxn ang="0">
                      <a:pos x="connsiteX3" y="connsiteY3"/>
                    </a:cxn>
                  </a:cxnLst>
                  <a:rect l="l" t="t" r="r" b="b"/>
                  <a:pathLst>
                    <a:path w="206320" h="238276">
                      <a:moveTo>
                        <a:pt x="206320" y="119075"/>
                      </a:moveTo>
                      <a:lnTo>
                        <a:pt x="0" y="238276"/>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199" name="Vrije vorm: vorm 198">
                  <a:extLst>
                    <a:ext uri="{FF2B5EF4-FFF2-40B4-BE49-F238E27FC236}">
                      <a16:creationId xmlns:a16="http://schemas.microsoft.com/office/drawing/2014/main" id="{4319C9DA-FBEB-4941-93E4-D4CF3DCC1431}"/>
                    </a:ext>
                  </a:extLst>
                </p:cNvPr>
                <p:cNvSpPr/>
                <p:nvPr/>
              </p:nvSpPr>
              <p:spPr>
                <a:xfrm>
                  <a:off x="3788012"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412514 w 412513"/>
                    <a:gd name="connsiteY6" fmla="*/ 0 h 476299"/>
                    <a:gd name="connsiteX7" fmla="*/ 206320 w 412513"/>
                    <a:gd name="connsiteY7"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513" h="476299">
                      <a:moveTo>
                        <a:pt x="206320" y="119075"/>
                      </a:moveTo>
                      <a:lnTo>
                        <a:pt x="0" y="0"/>
                      </a:lnTo>
                      <a:lnTo>
                        <a:pt x="0" y="238150"/>
                      </a:lnTo>
                      <a:lnTo>
                        <a:pt x="206320" y="357225"/>
                      </a:lnTo>
                      <a:lnTo>
                        <a:pt x="412514" y="476299"/>
                      </a:lnTo>
                      <a:lnTo>
                        <a:pt x="412514" y="238150"/>
                      </a:lnTo>
                      <a:lnTo>
                        <a:pt x="412514"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200" name="Vrije vorm: vorm 199">
                  <a:extLst>
                    <a:ext uri="{FF2B5EF4-FFF2-40B4-BE49-F238E27FC236}">
                      <a16:creationId xmlns:a16="http://schemas.microsoft.com/office/drawing/2014/main" id="{3A488DED-8370-47BD-B2F5-1125B38B9547}"/>
                    </a:ext>
                  </a:extLst>
                </p:cNvPr>
                <p:cNvSpPr/>
                <p:nvPr/>
              </p:nvSpPr>
              <p:spPr>
                <a:xfrm>
                  <a:off x="3788012" y="3781108"/>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285943"/>
                </a:solidFill>
                <a:ln w="12635" cap="flat">
                  <a:noFill/>
                  <a:prstDash val="solid"/>
                  <a:miter/>
                </a:ln>
              </p:spPr>
              <p:txBody>
                <a:bodyPr rtlCol="0" anchor="ctr"/>
                <a:lstStyle/>
                <a:p>
                  <a:endParaRPr lang="nl-NL"/>
                </a:p>
              </p:txBody>
            </p:sp>
            <p:sp>
              <p:nvSpPr>
                <p:cNvPr id="201" name="Vrije vorm: vorm 200">
                  <a:extLst>
                    <a:ext uri="{FF2B5EF4-FFF2-40B4-BE49-F238E27FC236}">
                      <a16:creationId xmlns:a16="http://schemas.microsoft.com/office/drawing/2014/main" id="{7B7A309B-C0A5-45AA-9CA9-E8C0E91D796D}"/>
                    </a:ext>
                  </a:extLst>
                </p:cNvPr>
                <p:cNvSpPr/>
                <p:nvPr/>
              </p:nvSpPr>
              <p:spPr>
                <a:xfrm>
                  <a:off x="3581819" y="3304808"/>
                  <a:ext cx="412513" cy="238149"/>
                </a:xfrm>
                <a:custGeom>
                  <a:avLst/>
                  <a:gdLst>
                    <a:gd name="connsiteX0" fmla="*/ 206194 w 412513"/>
                    <a:gd name="connsiteY0" fmla="*/ 0 h 238149"/>
                    <a:gd name="connsiteX1" fmla="*/ 0 w 412513"/>
                    <a:gd name="connsiteY1" fmla="*/ 119075 h 238149"/>
                    <a:gd name="connsiteX2" fmla="*/ 206194 w 412513"/>
                    <a:gd name="connsiteY2" fmla="*/ 238150 h 238149"/>
                    <a:gd name="connsiteX3" fmla="*/ 412514 w 412513"/>
                    <a:gd name="connsiteY3" fmla="*/ 119075 h 238149"/>
                    <a:gd name="connsiteX4" fmla="*/ 206194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194" y="0"/>
                      </a:moveTo>
                      <a:lnTo>
                        <a:pt x="0" y="119075"/>
                      </a:lnTo>
                      <a:lnTo>
                        <a:pt x="206194" y="238150"/>
                      </a:lnTo>
                      <a:lnTo>
                        <a:pt x="412514"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202" name="Vrije vorm: vorm 201">
                  <a:extLst>
                    <a:ext uri="{FF2B5EF4-FFF2-40B4-BE49-F238E27FC236}">
                      <a16:creationId xmlns:a16="http://schemas.microsoft.com/office/drawing/2014/main" id="{A8902158-7EF9-47A2-B11B-551CB38FF9C6}"/>
                    </a:ext>
                  </a:extLst>
                </p:cNvPr>
                <p:cNvSpPr/>
                <p:nvPr/>
              </p:nvSpPr>
              <p:spPr>
                <a:xfrm>
                  <a:off x="3581819" y="2947457"/>
                  <a:ext cx="206193" cy="357351"/>
                </a:xfrm>
                <a:custGeom>
                  <a:avLst/>
                  <a:gdLst>
                    <a:gd name="connsiteX0" fmla="*/ 206194 w 206193"/>
                    <a:gd name="connsiteY0" fmla="*/ 119075 h 357351"/>
                    <a:gd name="connsiteX1" fmla="*/ 206194 w 206193"/>
                    <a:gd name="connsiteY1" fmla="*/ 357351 h 357351"/>
                    <a:gd name="connsiteX2" fmla="*/ 0 w 206193"/>
                    <a:gd name="connsiteY2" fmla="*/ 238150 h 357351"/>
                    <a:gd name="connsiteX3" fmla="*/ 0 w 206193"/>
                    <a:gd name="connsiteY3" fmla="*/ 0 h 357351"/>
                    <a:gd name="connsiteX4" fmla="*/ 206194 w 206193"/>
                    <a:gd name="connsiteY4" fmla="*/ 119075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351">
                      <a:moveTo>
                        <a:pt x="206194" y="119075"/>
                      </a:moveTo>
                      <a:lnTo>
                        <a:pt x="206194" y="357351"/>
                      </a:lnTo>
                      <a:lnTo>
                        <a:pt x="0" y="238150"/>
                      </a:lnTo>
                      <a:lnTo>
                        <a:pt x="0" y="0"/>
                      </a:lnTo>
                      <a:lnTo>
                        <a:pt x="206194" y="119075"/>
                      </a:lnTo>
                      <a:close/>
                    </a:path>
                  </a:pathLst>
                </a:custGeom>
                <a:solidFill>
                  <a:srgbClr val="285943"/>
                </a:solidFill>
                <a:ln w="12635" cap="flat">
                  <a:noFill/>
                  <a:prstDash val="solid"/>
                  <a:miter/>
                </a:ln>
              </p:spPr>
              <p:txBody>
                <a:bodyPr rtlCol="0" anchor="ctr"/>
                <a:lstStyle/>
                <a:p>
                  <a:endParaRPr lang="nl-NL"/>
                </a:p>
              </p:txBody>
            </p:sp>
            <p:sp>
              <p:nvSpPr>
                <p:cNvPr id="203" name="Vrije vorm: vorm 202">
                  <a:extLst>
                    <a:ext uri="{FF2B5EF4-FFF2-40B4-BE49-F238E27FC236}">
                      <a16:creationId xmlns:a16="http://schemas.microsoft.com/office/drawing/2014/main" id="{297FD34D-6423-4E2D-9B42-C331CBFA37E4}"/>
                    </a:ext>
                  </a:extLst>
                </p:cNvPr>
                <p:cNvSpPr/>
                <p:nvPr/>
              </p:nvSpPr>
              <p:spPr>
                <a:xfrm>
                  <a:off x="3580056" y="2828381"/>
                  <a:ext cx="207957" cy="240187"/>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204" name="Vrije vorm: vorm 203">
                  <a:extLst>
                    <a:ext uri="{FF2B5EF4-FFF2-40B4-BE49-F238E27FC236}">
                      <a16:creationId xmlns:a16="http://schemas.microsoft.com/office/drawing/2014/main" id="{535E9348-4907-4ECE-B845-3D2FEDB6689E}"/>
                    </a:ext>
                  </a:extLst>
                </p:cNvPr>
                <p:cNvSpPr/>
                <p:nvPr/>
              </p:nvSpPr>
              <p:spPr>
                <a:xfrm>
                  <a:off x="3375499"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3C91E6"/>
                </a:solidFill>
                <a:ln w="12635" cap="flat">
                  <a:noFill/>
                  <a:prstDash val="solid"/>
                  <a:miter/>
                </a:ln>
              </p:spPr>
              <p:txBody>
                <a:bodyPr rtlCol="0" anchor="ctr"/>
                <a:lstStyle/>
                <a:p>
                  <a:endParaRPr lang="nl-NL"/>
                </a:p>
              </p:txBody>
            </p:sp>
            <p:sp>
              <p:nvSpPr>
                <p:cNvPr id="205" name="Vrije vorm: vorm 204">
                  <a:extLst>
                    <a:ext uri="{FF2B5EF4-FFF2-40B4-BE49-F238E27FC236}">
                      <a16:creationId xmlns:a16="http://schemas.microsoft.com/office/drawing/2014/main" id="{D4F746B0-16B6-4D6A-BD22-21A56C8DEAF8}"/>
                    </a:ext>
                  </a:extLst>
                </p:cNvPr>
                <p:cNvSpPr/>
                <p:nvPr/>
              </p:nvSpPr>
              <p:spPr>
                <a:xfrm>
                  <a:off x="3581819" y="3423883"/>
                  <a:ext cx="206193" cy="357224"/>
                </a:xfrm>
                <a:custGeom>
                  <a:avLst/>
                  <a:gdLst>
                    <a:gd name="connsiteX0" fmla="*/ 0 w 206193"/>
                    <a:gd name="connsiteY0" fmla="*/ 0 h 357224"/>
                    <a:gd name="connsiteX1" fmla="*/ 0 w 206193"/>
                    <a:gd name="connsiteY1" fmla="*/ 238150 h 357224"/>
                    <a:gd name="connsiteX2" fmla="*/ 206194 w 206193"/>
                    <a:gd name="connsiteY2" fmla="*/ 357225 h 357224"/>
                    <a:gd name="connsiteX3" fmla="*/ 206194 w 206193"/>
                    <a:gd name="connsiteY3" fmla="*/ 119075 h 357224"/>
                    <a:gd name="connsiteX4" fmla="*/ 0 w 206193"/>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224">
                      <a:moveTo>
                        <a:pt x="0" y="0"/>
                      </a:moveTo>
                      <a:lnTo>
                        <a:pt x="0" y="238150"/>
                      </a:lnTo>
                      <a:lnTo>
                        <a:pt x="206194" y="357225"/>
                      </a:lnTo>
                      <a:lnTo>
                        <a:pt x="206194" y="119075"/>
                      </a:lnTo>
                      <a:lnTo>
                        <a:pt x="0" y="0"/>
                      </a:lnTo>
                      <a:close/>
                    </a:path>
                  </a:pathLst>
                </a:custGeom>
                <a:solidFill>
                  <a:srgbClr val="285943"/>
                </a:solidFill>
                <a:ln w="12635" cap="flat">
                  <a:noFill/>
                  <a:prstDash val="solid"/>
                  <a:miter/>
                </a:ln>
              </p:spPr>
              <p:txBody>
                <a:bodyPr rtlCol="0" anchor="ctr"/>
                <a:lstStyle/>
                <a:p>
                  <a:endParaRPr lang="nl-NL"/>
                </a:p>
              </p:txBody>
            </p:sp>
            <p:sp>
              <p:nvSpPr>
                <p:cNvPr id="206" name="Vrije vorm: vorm 205">
                  <a:extLst>
                    <a:ext uri="{FF2B5EF4-FFF2-40B4-BE49-F238E27FC236}">
                      <a16:creationId xmlns:a16="http://schemas.microsoft.com/office/drawing/2014/main" id="{D1683EE8-9295-462A-AAC5-F3D34F033B5E}"/>
                    </a:ext>
                  </a:extLst>
                </p:cNvPr>
                <p:cNvSpPr/>
                <p:nvPr/>
              </p:nvSpPr>
              <p:spPr>
                <a:xfrm>
                  <a:off x="3375499"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206320 w 412513"/>
                    <a:gd name="connsiteY6"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513" h="476299">
                      <a:moveTo>
                        <a:pt x="206320" y="119075"/>
                      </a:moveTo>
                      <a:lnTo>
                        <a:pt x="0" y="0"/>
                      </a:lnTo>
                      <a:lnTo>
                        <a:pt x="0" y="238150"/>
                      </a:lnTo>
                      <a:lnTo>
                        <a:pt x="206320" y="357225"/>
                      </a:lnTo>
                      <a:lnTo>
                        <a:pt x="412514" y="476299"/>
                      </a:lnTo>
                      <a:lnTo>
                        <a:pt x="412514" y="23815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207" name="Vrije vorm: vorm 206">
                  <a:extLst>
                    <a:ext uri="{FF2B5EF4-FFF2-40B4-BE49-F238E27FC236}">
                      <a16:creationId xmlns:a16="http://schemas.microsoft.com/office/drawing/2014/main" id="{9AB5C14B-E21B-451D-AE44-D080568BE2F0}"/>
                    </a:ext>
                  </a:extLst>
                </p:cNvPr>
                <p:cNvSpPr/>
                <p:nvPr/>
              </p:nvSpPr>
              <p:spPr>
                <a:xfrm>
                  <a:off x="3375499" y="3423883"/>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208" name="Vrije vorm: vorm 207">
                  <a:extLst>
                    <a:ext uri="{FF2B5EF4-FFF2-40B4-BE49-F238E27FC236}">
                      <a16:creationId xmlns:a16="http://schemas.microsoft.com/office/drawing/2014/main" id="{9EF694B0-2D60-405F-B232-5223B8AE8A90}"/>
                    </a:ext>
                  </a:extLst>
                </p:cNvPr>
                <p:cNvSpPr/>
                <p:nvPr/>
              </p:nvSpPr>
              <p:spPr>
                <a:xfrm>
                  <a:off x="3375499" y="2947457"/>
                  <a:ext cx="206320" cy="357351"/>
                </a:xfrm>
                <a:custGeom>
                  <a:avLst/>
                  <a:gdLst>
                    <a:gd name="connsiteX0" fmla="*/ 206320 w 206320"/>
                    <a:gd name="connsiteY0" fmla="*/ 0 h 357351"/>
                    <a:gd name="connsiteX1" fmla="*/ 206320 w 206320"/>
                    <a:gd name="connsiteY1" fmla="*/ 238150 h 357351"/>
                    <a:gd name="connsiteX2" fmla="*/ 0 w 206320"/>
                    <a:gd name="connsiteY2" fmla="*/ 357351 h 357351"/>
                    <a:gd name="connsiteX3" fmla="*/ 0 w 206320"/>
                    <a:gd name="connsiteY3" fmla="*/ 119075 h 357351"/>
                    <a:gd name="connsiteX4" fmla="*/ 206320 w 206320"/>
                    <a:gd name="connsiteY4" fmla="*/ 0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351">
                      <a:moveTo>
                        <a:pt x="206320" y="0"/>
                      </a:moveTo>
                      <a:lnTo>
                        <a:pt x="206320" y="238150"/>
                      </a:lnTo>
                      <a:lnTo>
                        <a:pt x="0" y="357351"/>
                      </a:lnTo>
                      <a:lnTo>
                        <a:pt x="0"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209" name="Vrije vorm: vorm 208">
                  <a:extLst>
                    <a:ext uri="{FF2B5EF4-FFF2-40B4-BE49-F238E27FC236}">
                      <a16:creationId xmlns:a16="http://schemas.microsoft.com/office/drawing/2014/main" id="{E46393F9-F9E8-4A77-96B3-CF604FB08CB7}"/>
                    </a:ext>
                  </a:extLst>
                </p:cNvPr>
                <p:cNvSpPr/>
                <p:nvPr/>
              </p:nvSpPr>
              <p:spPr>
                <a:xfrm>
                  <a:off x="3375499"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grpSp>
        </p:grpSp>
        <p:sp>
          <p:nvSpPr>
            <p:cNvPr id="172" name="Rechthoek 171">
              <a:extLst>
                <a:ext uri="{FF2B5EF4-FFF2-40B4-BE49-F238E27FC236}">
                  <a16:creationId xmlns:a16="http://schemas.microsoft.com/office/drawing/2014/main" id="{395636A3-2760-471D-830F-F15D5559FCF9}"/>
                </a:ext>
              </a:extLst>
            </p:cNvPr>
            <p:cNvSpPr/>
            <p:nvPr/>
          </p:nvSpPr>
          <p:spPr>
            <a:xfrm>
              <a:off x="10661397" y="131322"/>
              <a:ext cx="282674" cy="326379"/>
            </a:xfrm>
            <a:prstGeom prst="rect">
              <a:avLst/>
            </a:prstGeom>
            <a:solidFill>
              <a:srgbClr val="3C91E6">
                <a:alpha val="0"/>
              </a:srgb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nl-NL"/>
            </a:p>
          </p:txBody>
        </p:sp>
      </p:grpSp>
      <p:sp>
        <p:nvSpPr>
          <p:cNvPr id="211" name="Tijdelijke aanduiding voor dianummer 5">
            <a:extLst>
              <a:ext uri="{FF2B5EF4-FFF2-40B4-BE49-F238E27FC236}">
                <a16:creationId xmlns:a16="http://schemas.microsoft.com/office/drawing/2014/main" id="{4CEC38F9-038F-4FCB-BD32-EE3DB8945430}"/>
              </a:ext>
            </a:extLst>
          </p:cNvPr>
          <p:cNvSpPr>
            <a:spLocks noGrp="1"/>
          </p:cNvSpPr>
          <p:nvPr>
            <p:ph type="sldNum" sz="quarter" idx="4"/>
          </p:nvPr>
        </p:nvSpPr>
        <p:spPr>
          <a:xfrm>
            <a:off x="11378220" y="6576300"/>
            <a:ext cx="436058" cy="194825"/>
          </a:xfrm>
          <a:prstGeom prst="rect">
            <a:avLst/>
          </a:prstGeom>
        </p:spPr>
        <p:txBody>
          <a:bodyPr vert="horz" lIns="0" tIns="45720" rIns="0" bIns="45720" rtlCol="0" anchor="ctr"/>
          <a:lstStyle>
            <a:lvl1pPr algn="r">
              <a:defRPr sz="1000" b="1">
                <a:solidFill>
                  <a:srgbClr val="155CA2"/>
                </a:solidFill>
                <a:latin typeface="Montserrat" panose="00000500000000000000" pitchFamily="50" charset="0"/>
              </a:defRPr>
            </a:lvl1pPr>
          </a:lstStyle>
          <a:p>
            <a:fld id="{9CF5DCEB-26F5-4515-8744-DBAF498F12C0}" type="slidenum">
              <a:rPr lang="nl-NL" smtClean="0"/>
              <a:pPr/>
              <a:t>‹nr.›</a:t>
            </a:fld>
            <a:endParaRPr lang="nl-NL" dirty="0"/>
          </a:p>
        </p:txBody>
      </p:sp>
      <p:sp>
        <p:nvSpPr>
          <p:cNvPr id="212" name="Tijdelijke aanduiding voor tekst 2">
            <a:extLst>
              <a:ext uri="{FF2B5EF4-FFF2-40B4-BE49-F238E27FC236}">
                <a16:creationId xmlns:a16="http://schemas.microsoft.com/office/drawing/2014/main" id="{84741882-C1AF-4132-BC4E-D090A92F8562}"/>
              </a:ext>
            </a:extLst>
          </p:cNvPr>
          <p:cNvSpPr>
            <a:spLocks noGrp="1"/>
          </p:cNvSpPr>
          <p:nvPr>
            <p:ph type="body" sz="quarter" idx="10" hasCustomPrompt="1"/>
          </p:nvPr>
        </p:nvSpPr>
        <p:spPr>
          <a:xfrm>
            <a:off x="376407" y="6551358"/>
            <a:ext cx="11439187" cy="21600"/>
          </a:xfrm>
          <a:gradFill flip="none" rotWithShape="1">
            <a:gsLst>
              <a:gs pos="1000">
                <a:srgbClr val="43B171"/>
              </a:gs>
              <a:gs pos="99000">
                <a:srgbClr val="3C91E6"/>
              </a:gs>
            </a:gsLst>
            <a:lin ang="0" scaled="1"/>
            <a:tileRect/>
          </a:gradFill>
        </p:spPr>
        <p:txBody>
          <a:bodyPr>
            <a:normAutofit/>
          </a:bodyPr>
          <a:lstStyle>
            <a:lvl1pPr marL="0" indent="0" algn="ctr">
              <a:buNone/>
              <a:defRPr sz="100"/>
            </a:lvl1pPr>
          </a:lstStyle>
          <a:p>
            <a:pPr lvl="0"/>
            <a:r>
              <a:rPr lang="nl-NL" dirty="0"/>
              <a:t> </a:t>
            </a:r>
          </a:p>
        </p:txBody>
      </p:sp>
      <p:sp>
        <p:nvSpPr>
          <p:cNvPr id="63" name="Tijdelijke aanduiding voor tekst 62">
            <a:extLst>
              <a:ext uri="{FF2B5EF4-FFF2-40B4-BE49-F238E27FC236}">
                <a16:creationId xmlns:a16="http://schemas.microsoft.com/office/drawing/2014/main" id="{B3D3290A-364C-478B-8F4B-B185AD306804}"/>
              </a:ext>
            </a:extLst>
          </p:cNvPr>
          <p:cNvSpPr>
            <a:spLocks noGrp="1"/>
          </p:cNvSpPr>
          <p:nvPr>
            <p:ph type="body" sz="quarter" idx="13" hasCustomPrompt="1"/>
          </p:nvPr>
        </p:nvSpPr>
        <p:spPr>
          <a:xfrm>
            <a:off x="376409" y="253116"/>
            <a:ext cx="5144741" cy="949325"/>
          </a:xfrm>
          <a:custGeom>
            <a:avLst/>
            <a:gdLst>
              <a:gd name="connsiteX0" fmla="*/ 0 w 5087957"/>
              <a:gd name="connsiteY0" fmla="*/ 0 h 949325"/>
              <a:gd name="connsiteX1" fmla="*/ 5087957 w 5087957"/>
              <a:gd name="connsiteY1" fmla="*/ 0 h 949325"/>
              <a:gd name="connsiteX2" fmla="*/ 5087957 w 5087957"/>
              <a:gd name="connsiteY2" fmla="*/ 949325 h 949325"/>
              <a:gd name="connsiteX3" fmla="*/ 0 w 5087957"/>
              <a:gd name="connsiteY3" fmla="*/ 949325 h 949325"/>
            </a:gdLst>
            <a:ahLst/>
            <a:cxnLst>
              <a:cxn ang="0">
                <a:pos x="connsiteX0" y="connsiteY0"/>
              </a:cxn>
              <a:cxn ang="0">
                <a:pos x="connsiteX1" y="connsiteY1"/>
              </a:cxn>
              <a:cxn ang="0">
                <a:pos x="connsiteX2" y="connsiteY2"/>
              </a:cxn>
              <a:cxn ang="0">
                <a:pos x="connsiteX3" y="connsiteY3"/>
              </a:cxn>
            </a:cxnLst>
            <a:rect l="l" t="t" r="r" b="b"/>
            <a:pathLst>
              <a:path w="5087957" h="949325">
                <a:moveTo>
                  <a:pt x="0" y="0"/>
                </a:moveTo>
                <a:lnTo>
                  <a:pt x="5087957" y="0"/>
                </a:lnTo>
                <a:lnTo>
                  <a:pt x="5087957" y="949325"/>
                </a:lnTo>
                <a:lnTo>
                  <a:pt x="0" y="949325"/>
                </a:lnTo>
                <a:close/>
              </a:path>
            </a:pathLst>
          </a:custGeom>
        </p:spPr>
        <p:txBody>
          <a:bodyPr wrap="square" lIns="0" anchor="ctr">
            <a:noAutofit/>
          </a:bodyPr>
          <a:lstStyle>
            <a:lvl1pPr marL="0" indent="0">
              <a:lnSpc>
                <a:spcPct val="80000"/>
              </a:lnSpc>
              <a:spcBef>
                <a:spcPts val="0"/>
              </a:spcBef>
              <a:buNone/>
              <a:defRPr sz="3000" b="1">
                <a:solidFill>
                  <a:srgbClr val="5495CE"/>
                </a:solidFill>
              </a:defRPr>
            </a:lvl1pPr>
          </a:lstStyle>
          <a:p>
            <a:pPr lvl="0"/>
            <a:r>
              <a:rPr lang="nl-NL" dirty="0"/>
              <a:t>Typ hier een titel…</a:t>
            </a:r>
          </a:p>
        </p:txBody>
      </p:sp>
      <p:sp>
        <p:nvSpPr>
          <p:cNvPr id="64" name="Vrije vorm: vorm 63">
            <a:extLst>
              <a:ext uri="{FF2B5EF4-FFF2-40B4-BE49-F238E27FC236}">
                <a16:creationId xmlns:a16="http://schemas.microsoft.com/office/drawing/2014/main" id="{7F41F93B-762C-4FA0-AF7C-B9CC32C233E3}"/>
              </a:ext>
            </a:extLst>
          </p:cNvPr>
          <p:cNvSpPr/>
          <p:nvPr userDrawn="1"/>
        </p:nvSpPr>
        <p:spPr>
          <a:xfrm>
            <a:off x="371475" y="1040810"/>
            <a:ext cx="480822" cy="12700"/>
          </a:xfrm>
          <a:custGeom>
            <a:avLst/>
            <a:gdLst>
              <a:gd name="connsiteX0" fmla="*/ 0 w 480822"/>
              <a:gd name="connsiteY0" fmla="*/ 0 h 12700"/>
              <a:gd name="connsiteX1" fmla="*/ 480822 w 480822"/>
              <a:gd name="connsiteY1" fmla="*/ 0 h 12700"/>
            </a:gdLst>
            <a:ahLst/>
            <a:cxnLst>
              <a:cxn ang="0">
                <a:pos x="connsiteX0" y="connsiteY0"/>
              </a:cxn>
              <a:cxn ang="0">
                <a:pos x="connsiteX1" y="connsiteY1"/>
              </a:cxn>
            </a:cxnLst>
            <a:rect l="l" t="t" r="r" b="b"/>
            <a:pathLst>
              <a:path w="480822" h="12700">
                <a:moveTo>
                  <a:pt x="0" y="0"/>
                </a:moveTo>
                <a:lnTo>
                  <a:pt x="480822" y="0"/>
                </a:lnTo>
              </a:path>
            </a:pathLst>
          </a:custGeom>
          <a:ln w="19050" cap="flat">
            <a:solidFill>
              <a:srgbClr val="3C91E6">
                <a:alpha val="25000"/>
              </a:srgbClr>
            </a:solidFill>
            <a:prstDash val="solid"/>
            <a:miter/>
          </a:ln>
        </p:spPr>
        <p:txBody>
          <a:bodyPr rtlCol="0" anchor="ctr"/>
          <a:lstStyle/>
          <a:p>
            <a:endParaRPr lang="nl-NL"/>
          </a:p>
        </p:txBody>
      </p:sp>
      <p:sp>
        <p:nvSpPr>
          <p:cNvPr id="65" name="Tijdelijke aanduiding voor tekst 154">
            <a:extLst>
              <a:ext uri="{FF2B5EF4-FFF2-40B4-BE49-F238E27FC236}">
                <a16:creationId xmlns:a16="http://schemas.microsoft.com/office/drawing/2014/main" id="{116C2EEF-1953-4AFA-B7B4-ED18565BAEFB}"/>
              </a:ext>
            </a:extLst>
          </p:cNvPr>
          <p:cNvSpPr>
            <a:spLocks noGrp="1"/>
          </p:cNvSpPr>
          <p:nvPr>
            <p:ph type="body" sz="quarter" idx="15" hasCustomPrompt="1"/>
          </p:nvPr>
        </p:nvSpPr>
        <p:spPr>
          <a:xfrm>
            <a:off x="371476" y="1192643"/>
            <a:ext cx="5144741" cy="797492"/>
          </a:xfrm>
        </p:spPr>
        <p:txBody>
          <a:bodyPr lIns="0" tIns="0" rIns="0" bIns="0" numCol="1" spcCol="360000">
            <a:normAutofit/>
          </a:bodyPr>
          <a:lstStyle>
            <a:lvl1pPr marL="0" indent="0">
              <a:spcBef>
                <a:spcPts val="0"/>
              </a:spcBef>
              <a:buNone/>
              <a:defRPr sz="1300">
                <a:solidFill>
                  <a:srgbClr val="155CA2"/>
                </a:solidFill>
              </a:defRPr>
            </a:lvl1pPr>
            <a:lvl2pPr marL="457200" indent="0">
              <a:buNone/>
              <a:defRPr sz="1300">
                <a:solidFill>
                  <a:srgbClr val="666666"/>
                </a:solidFill>
              </a:defRPr>
            </a:lvl2pPr>
            <a:lvl3pPr marL="914400" indent="0">
              <a:buNone/>
              <a:defRPr sz="1300">
                <a:solidFill>
                  <a:srgbClr val="666666"/>
                </a:solidFill>
              </a:defRPr>
            </a:lvl3pPr>
            <a:lvl4pPr marL="1371600" indent="0">
              <a:buNone/>
              <a:defRPr sz="1300">
                <a:solidFill>
                  <a:srgbClr val="666666"/>
                </a:solidFill>
              </a:defRPr>
            </a:lvl4pPr>
            <a:lvl5pPr marL="1828800" indent="0">
              <a:buNone/>
              <a:defRPr sz="1300">
                <a:solidFill>
                  <a:srgbClr val="666666"/>
                </a:solidFill>
              </a:defRPr>
            </a:lvl5pPr>
          </a:lstStyle>
          <a:p>
            <a:pPr lvl="0"/>
            <a:r>
              <a:rPr lang="nl-NL" dirty="0"/>
              <a:t>Typ hier een tekst…</a:t>
            </a:r>
          </a:p>
        </p:txBody>
      </p:sp>
      <p:sp>
        <p:nvSpPr>
          <p:cNvPr id="75" name="Tijdelijke aanduiding voor tekst 4">
            <a:extLst>
              <a:ext uri="{FF2B5EF4-FFF2-40B4-BE49-F238E27FC236}">
                <a16:creationId xmlns:a16="http://schemas.microsoft.com/office/drawing/2014/main" id="{2DCC2F12-8065-4AEE-98F9-8CA98AD001CB}"/>
              </a:ext>
            </a:extLst>
          </p:cNvPr>
          <p:cNvSpPr>
            <a:spLocks noGrp="1"/>
          </p:cNvSpPr>
          <p:nvPr>
            <p:ph type="body" sz="quarter" idx="24" hasCustomPrompt="1"/>
          </p:nvPr>
        </p:nvSpPr>
        <p:spPr>
          <a:xfrm>
            <a:off x="8304563" y="2088491"/>
            <a:ext cx="3509715" cy="4005621"/>
          </a:xfrm>
        </p:spPr>
        <p:txBody>
          <a:bodyPr lIns="0" tIns="0" rIns="0" bIns="0" numCol="1" spcCol="360000" anchor="t">
            <a:normAutofit/>
          </a:bodyPr>
          <a:lstStyle>
            <a:lvl1pPr marL="228600" indent="-228600">
              <a:buSzPct val="120000"/>
              <a:buFontTx/>
              <a:buBlip>
                <a:blip r:embed="rId3"/>
              </a:buBlip>
              <a:defRPr sz="1000">
                <a:solidFill>
                  <a:schemeClr val="bg1"/>
                </a:solidFill>
              </a:defRPr>
            </a:lvl1pPr>
          </a:lstStyle>
          <a:p>
            <a:pPr lvl="0"/>
            <a:r>
              <a:rPr lang="nl-NL" dirty="0"/>
              <a:t>Typ hier een tekst…</a:t>
            </a:r>
          </a:p>
        </p:txBody>
      </p:sp>
      <p:sp>
        <p:nvSpPr>
          <p:cNvPr id="79" name="Tijdelijke aanduiding voor tekst 154">
            <a:extLst>
              <a:ext uri="{FF2B5EF4-FFF2-40B4-BE49-F238E27FC236}">
                <a16:creationId xmlns:a16="http://schemas.microsoft.com/office/drawing/2014/main" id="{BCF5D6D9-9C7E-4D54-B0DA-D42FF7B6DF37}"/>
              </a:ext>
            </a:extLst>
          </p:cNvPr>
          <p:cNvSpPr>
            <a:spLocks noGrp="1"/>
          </p:cNvSpPr>
          <p:nvPr>
            <p:ph type="body" sz="quarter" idx="25" hasCustomPrompt="1"/>
          </p:nvPr>
        </p:nvSpPr>
        <p:spPr>
          <a:xfrm>
            <a:off x="8301017" y="1476158"/>
            <a:ext cx="3519508" cy="535022"/>
          </a:xfrm>
        </p:spPr>
        <p:txBody>
          <a:bodyPr lIns="0" tIns="0" rIns="0" bIns="0" numCol="1" spcCol="360000">
            <a:normAutofit/>
          </a:bodyPr>
          <a:lstStyle>
            <a:lvl1pPr marL="0" indent="0">
              <a:spcBef>
                <a:spcPts val="0"/>
              </a:spcBef>
              <a:buNone/>
              <a:defRPr sz="1900" b="1">
                <a:solidFill>
                  <a:schemeClr val="bg1"/>
                </a:solidFill>
              </a:defRPr>
            </a:lvl1pPr>
            <a:lvl2pPr marL="457200" indent="0">
              <a:buNone/>
              <a:defRPr sz="1300">
                <a:solidFill>
                  <a:srgbClr val="666666"/>
                </a:solidFill>
              </a:defRPr>
            </a:lvl2pPr>
            <a:lvl3pPr marL="914400" indent="0">
              <a:buNone/>
              <a:defRPr sz="1300">
                <a:solidFill>
                  <a:srgbClr val="666666"/>
                </a:solidFill>
              </a:defRPr>
            </a:lvl3pPr>
            <a:lvl4pPr marL="1371600" indent="0">
              <a:buNone/>
              <a:defRPr sz="1300">
                <a:solidFill>
                  <a:srgbClr val="666666"/>
                </a:solidFill>
              </a:defRPr>
            </a:lvl4pPr>
            <a:lvl5pPr marL="1828800" indent="0">
              <a:buNone/>
              <a:defRPr sz="1300">
                <a:solidFill>
                  <a:srgbClr val="666666"/>
                </a:solidFill>
              </a:defRPr>
            </a:lvl5pPr>
          </a:lstStyle>
          <a:p>
            <a:pPr lvl="0"/>
            <a:r>
              <a:rPr lang="nl-NL" dirty="0"/>
              <a:t>Typ hier een tekst…</a:t>
            </a:r>
          </a:p>
        </p:txBody>
      </p:sp>
      <p:grpSp>
        <p:nvGrpSpPr>
          <p:cNvPr id="80" name="Groep 79">
            <a:extLst>
              <a:ext uri="{FF2B5EF4-FFF2-40B4-BE49-F238E27FC236}">
                <a16:creationId xmlns:a16="http://schemas.microsoft.com/office/drawing/2014/main" id="{A913B532-2A4A-4CD1-9483-7EC67B4806FD}"/>
              </a:ext>
            </a:extLst>
          </p:cNvPr>
          <p:cNvGrpSpPr/>
          <p:nvPr userDrawn="1"/>
        </p:nvGrpSpPr>
        <p:grpSpPr>
          <a:xfrm>
            <a:off x="-3620530" y="2"/>
            <a:ext cx="3527668" cy="3816560"/>
            <a:chOff x="-3913429" y="2864654"/>
            <a:chExt cx="3820567" cy="3816560"/>
          </a:xfrm>
        </p:grpSpPr>
        <p:sp>
          <p:nvSpPr>
            <p:cNvPr id="81" name="Rechthoek: afgeronde hoeken 80">
              <a:extLst>
                <a:ext uri="{FF2B5EF4-FFF2-40B4-BE49-F238E27FC236}">
                  <a16:creationId xmlns:a16="http://schemas.microsoft.com/office/drawing/2014/main" id="{84334207-E6C2-4E28-B97E-5A074215807E}"/>
                </a:ext>
              </a:extLst>
            </p:cNvPr>
            <p:cNvSpPr/>
            <p:nvPr userDrawn="1"/>
          </p:nvSpPr>
          <p:spPr>
            <a:xfrm>
              <a:off x="-3913429" y="3343976"/>
              <a:ext cx="3820567" cy="3337238"/>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Voeg een afbeelding toe door een afbeelding vanaf je bestanden naar deze slide te slepen. Of door op het icoon te klikken en een afbeelding in te voegen.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Als er al een afbeelding is toegevoegd, moet je deze eerst verwijderen. Nadat je dit hebt gedaan, komen er iconen tevoorschijn in het kader.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Wanneer je de afbeelding bij wilt snijden of een andere positie in het kader wilt geven. Dan kun je dit doen door de afbeelding aan te klikken met de rechtermuisknop. Vervolgens kies je voor: ‘’Bijsnijden’’.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Nu kun je de afbeelding bijsnijden door de zwarte hoeken te gebruiken. Je kunt ook de positie van de afbeelding wijzigen door de afbeelding te verslepen. </a:t>
              </a:r>
              <a:br>
                <a:rPr lang="nl-NL" sz="1000" b="0" dirty="0">
                  <a:latin typeface="+mn-lt"/>
                  <a:cs typeface="Arial" panose="020B0604020202020204" pitchFamily="34" charset="0"/>
                </a:rPr>
              </a:br>
              <a:r>
                <a:rPr lang="nl-NL" sz="1000" b="0" dirty="0">
                  <a:latin typeface="+mn-lt"/>
                  <a:cs typeface="Arial" panose="020B0604020202020204" pitchFamily="34" charset="0"/>
                </a:rPr>
                <a:t>Of de grijze rondjes verslepen om de afbeelding in het kader te positioneren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Nadat je de wijzingen hebt doorgevoerd, klik je nogmaals op: ‘’Bijsnijden’’. Nu is de afbeelding gewijzigd. </a:t>
              </a:r>
            </a:p>
          </p:txBody>
        </p:sp>
        <p:sp>
          <p:nvSpPr>
            <p:cNvPr id="82" name="Rechthoek: afgeronde hoeken 81">
              <a:extLst>
                <a:ext uri="{FF2B5EF4-FFF2-40B4-BE49-F238E27FC236}">
                  <a16:creationId xmlns:a16="http://schemas.microsoft.com/office/drawing/2014/main" id="{7B772B4E-BF8A-4A8F-9A59-B38CEDE864F3}"/>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500" b="1" dirty="0">
                  <a:solidFill>
                    <a:schemeClr val="bg1"/>
                  </a:solidFill>
                  <a:latin typeface="+mn-lt"/>
                  <a:cs typeface="Arial" panose="020B0604020202020204" pitchFamily="34" charset="0"/>
                </a:rPr>
                <a:t>Afbeelding toevoegen of wijzigen</a:t>
              </a:r>
              <a:endParaRPr lang="nl-NL" sz="1000" b="0" dirty="0">
                <a:solidFill>
                  <a:schemeClr val="bg1"/>
                </a:solidFill>
                <a:latin typeface="+mn-lt"/>
                <a:cs typeface="Arial" panose="020B0604020202020204" pitchFamily="34" charset="0"/>
              </a:endParaRPr>
            </a:p>
          </p:txBody>
        </p:sp>
      </p:grpSp>
    </p:spTree>
    <p:extLst>
      <p:ext uri="{BB962C8B-B14F-4D97-AF65-F5344CB8AC3E}">
        <p14:creationId xmlns:p14="http://schemas.microsoft.com/office/powerpoint/2010/main" val="92369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2" presetClass="entr" presetSubtype="2" decel="10000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 calcmode="lin" valueType="num">
                                      <p:cBhvr additive="base">
                                        <p:cTn id="10" dur="750" fill="hold"/>
                                        <p:tgtEl>
                                          <p:spTgt spid="59"/>
                                        </p:tgtEl>
                                        <p:attrNameLst>
                                          <p:attrName>ppt_x</p:attrName>
                                        </p:attrNameLst>
                                      </p:cBhvr>
                                      <p:tavLst>
                                        <p:tav tm="0">
                                          <p:val>
                                            <p:strVal val="1+#ppt_w/2"/>
                                          </p:val>
                                        </p:tav>
                                        <p:tav tm="100000">
                                          <p:val>
                                            <p:strVal val="#ppt_x"/>
                                          </p:val>
                                        </p:tav>
                                      </p:tavLst>
                                    </p:anim>
                                    <p:anim calcmode="lin" valueType="num">
                                      <p:cBhvr additive="base">
                                        <p:cTn id="11" dur="75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1"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ptop + tekst (3)">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95D5CCCA-5F33-49CF-BD3A-641CF090062B}"/>
              </a:ext>
            </a:extLst>
          </p:cNvPr>
          <p:cNvGrpSpPr/>
          <p:nvPr userDrawn="1"/>
        </p:nvGrpSpPr>
        <p:grpSpPr>
          <a:xfrm>
            <a:off x="9654031" y="0"/>
            <a:ext cx="2537968" cy="941324"/>
            <a:chOff x="9654031" y="0"/>
            <a:chExt cx="2537968" cy="941324"/>
          </a:xfrm>
        </p:grpSpPr>
        <p:grpSp>
          <p:nvGrpSpPr>
            <p:cNvPr id="3" name="Groep 2">
              <a:extLst>
                <a:ext uri="{FF2B5EF4-FFF2-40B4-BE49-F238E27FC236}">
                  <a16:creationId xmlns:a16="http://schemas.microsoft.com/office/drawing/2014/main" id="{40EC4B94-B26F-40F4-93A1-4091620E76D2}"/>
                </a:ext>
              </a:extLst>
            </p:cNvPr>
            <p:cNvGrpSpPr/>
            <p:nvPr/>
          </p:nvGrpSpPr>
          <p:grpSpPr>
            <a:xfrm>
              <a:off x="9654031" y="0"/>
              <a:ext cx="2537968" cy="941324"/>
              <a:chOff x="9654031" y="0"/>
              <a:chExt cx="2537968" cy="941324"/>
            </a:xfrm>
          </p:grpSpPr>
          <p:sp>
            <p:nvSpPr>
              <p:cNvPr id="5" name="Vrije vorm: vorm 4">
                <a:extLst>
                  <a:ext uri="{FF2B5EF4-FFF2-40B4-BE49-F238E27FC236}">
                    <a16:creationId xmlns:a16="http://schemas.microsoft.com/office/drawing/2014/main" id="{1B4C7D09-1577-4AF2-BC89-1BFBE9B43397}"/>
                  </a:ext>
                </a:extLst>
              </p:cNvPr>
              <p:cNvSpPr/>
              <p:nvPr/>
            </p:nvSpPr>
            <p:spPr>
              <a:xfrm>
                <a:off x="9654031" y="0"/>
                <a:ext cx="2537968" cy="941324"/>
              </a:xfrm>
              <a:custGeom>
                <a:avLst/>
                <a:gdLst>
                  <a:gd name="connsiteX0" fmla="*/ 2537968 w 2537968"/>
                  <a:gd name="connsiteY0" fmla="*/ 613918 h 941324"/>
                  <a:gd name="connsiteX1" fmla="*/ 1891157 w 2537968"/>
                  <a:gd name="connsiteY1" fmla="*/ 941324 h 941324"/>
                  <a:gd name="connsiteX2" fmla="*/ 0 w 2537968"/>
                  <a:gd name="connsiteY2" fmla="*/ 0 h 941324"/>
                  <a:gd name="connsiteX3" fmla="*/ 2537968 w 2537968"/>
                  <a:gd name="connsiteY3" fmla="*/ 0 h 941324"/>
                  <a:gd name="connsiteX4" fmla="*/ 2537968 w 2537968"/>
                  <a:gd name="connsiteY4" fmla="*/ 613918 h 94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968" h="941324">
                    <a:moveTo>
                      <a:pt x="2537968" y="613918"/>
                    </a:moveTo>
                    <a:lnTo>
                      <a:pt x="1891157" y="941324"/>
                    </a:lnTo>
                    <a:lnTo>
                      <a:pt x="0" y="0"/>
                    </a:lnTo>
                    <a:lnTo>
                      <a:pt x="2537968" y="0"/>
                    </a:lnTo>
                    <a:lnTo>
                      <a:pt x="2537968" y="613918"/>
                    </a:lnTo>
                    <a:close/>
                  </a:path>
                </a:pathLst>
              </a:custGeom>
              <a:solidFill>
                <a:srgbClr val="FFFFFF"/>
              </a:solidFill>
              <a:ln w="12700" cap="flat">
                <a:noFill/>
                <a:prstDash val="solid"/>
                <a:miter/>
              </a:ln>
              <a:effectLst>
                <a:outerShdw blurRad="127000" algn="ctr" rotWithShape="0">
                  <a:prstClr val="black">
                    <a:alpha val="10000"/>
                  </a:prstClr>
                </a:outerShdw>
              </a:effectLst>
            </p:spPr>
            <p:txBody>
              <a:bodyPr rtlCol="0" anchor="ctr"/>
              <a:lstStyle/>
              <a:p>
                <a:endParaRPr lang="nl-NL"/>
              </a:p>
            </p:txBody>
          </p:sp>
          <p:grpSp>
            <p:nvGrpSpPr>
              <p:cNvPr id="6" name="Groep 5">
                <a:extLst>
                  <a:ext uri="{FF2B5EF4-FFF2-40B4-BE49-F238E27FC236}">
                    <a16:creationId xmlns:a16="http://schemas.microsoft.com/office/drawing/2014/main" id="{C37357D7-6A0A-4937-BD23-69054AAAB3D9}"/>
                  </a:ext>
                </a:extLst>
              </p:cNvPr>
              <p:cNvGrpSpPr/>
              <p:nvPr/>
            </p:nvGrpSpPr>
            <p:grpSpPr>
              <a:xfrm>
                <a:off x="10661396" y="131323"/>
                <a:ext cx="1241806" cy="326378"/>
                <a:chOff x="3375499" y="2709308"/>
                <a:chExt cx="5437158" cy="1429024"/>
              </a:xfrm>
            </p:grpSpPr>
            <p:sp>
              <p:nvSpPr>
                <p:cNvPr id="7" name="Vrije vorm: vorm 6">
                  <a:extLst>
                    <a:ext uri="{FF2B5EF4-FFF2-40B4-BE49-F238E27FC236}">
                      <a16:creationId xmlns:a16="http://schemas.microsoft.com/office/drawing/2014/main" id="{2CCD017E-BA11-4709-96BA-6DB7B8BC8773}"/>
                    </a:ext>
                  </a:extLst>
                </p:cNvPr>
                <p:cNvSpPr/>
                <p:nvPr/>
              </p:nvSpPr>
              <p:spPr>
                <a:xfrm>
                  <a:off x="5026914" y="3071877"/>
                  <a:ext cx="458978" cy="702817"/>
                </a:xfrm>
                <a:custGeom>
                  <a:avLst/>
                  <a:gdLst>
                    <a:gd name="connsiteX0" fmla="*/ 113411 w 458978"/>
                    <a:gd name="connsiteY0" fmla="*/ 108458 h 702817"/>
                    <a:gd name="connsiteX1" fmla="*/ 113411 w 458978"/>
                    <a:gd name="connsiteY1" fmla="*/ 290068 h 702817"/>
                    <a:gd name="connsiteX2" fmla="*/ 433578 w 458978"/>
                    <a:gd name="connsiteY2" fmla="*/ 290068 h 702817"/>
                    <a:gd name="connsiteX3" fmla="*/ 433578 w 458978"/>
                    <a:gd name="connsiteY3" fmla="*/ 398526 h 702817"/>
                    <a:gd name="connsiteX4" fmla="*/ 113411 w 458978"/>
                    <a:gd name="connsiteY4" fmla="*/ 398526 h 702817"/>
                    <a:gd name="connsiteX5" fmla="*/ 113411 w 458978"/>
                    <a:gd name="connsiteY5" fmla="*/ 594360 h 702817"/>
                    <a:gd name="connsiteX6" fmla="*/ 458978 w 458978"/>
                    <a:gd name="connsiteY6" fmla="*/ 594360 h 702817"/>
                    <a:gd name="connsiteX7" fmla="*/ 458978 w 458978"/>
                    <a:gd name="connsiteY7" fmla="*/ 702818 h 702817"/>
                    <a:gd name="connsiteX8" fmla="*/ 0 w 458978"/>
                    <a:gd name="connsiteY8" fmla="*/ 702818 h 702817"/>
                    <a:gd name="connsiteX9" fmla="*/ 0 w 458978"/>
                    <a:gd name="connsiteY9" fmla="*/ 0 h 702817"/>
                    <a:gd name="connsiteX10" fmla="*/ 458978 w 458978"/>
                    <a:gd name="connsiteY10" fmla="*/ 0 h 702817"/>
                    <a:gd name="connsiteX11" fmla="*/ 458978 w 458978"/>
                    <a:gd name="connsiteY11" fmla="*/ 108458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8" h="702817">
                      <a:moveTo>
                        <a:pt x="113411" y="108458"/>
                      </a:moveTo>
                      <a:lnTo>
                        <a:pt x="113411" y="290068"/>
                      </a:lnTo>
                      <a:lnTo>
                        <a:pt x="433578" y="290068"/>
                      </a:lnTo>
                      <a:lnTo>
                        <a:pt x="433578" y="398526"/>
                      </a:lnTo>
                      <a:lnTo>
                        <a:pt x="113411" y="398526"/>
                      </a:lnTo>
                      <a:lnTo>
                        <a:pt x="113411" y="594360"/>
                      </a:lnTo>
                      <a:lnTo>
                        <a:pt x="458978" y="594360"/>
                      </a:lnTo>
                      <a:lnTo>
                        <a:pt x="458978" y="702818"/>
                      </a:lnTo>
                      <a:lnTo>
                        <a:pt x="0" y="702818"/>
                      </a:lnTo>
                      <a:lnTo>
                        <a:pt x="0" y="0"/>
                      </a:lnTo>
                      <a:lnTo>
                        <a:pt x="458978" y="0"/>
                      </a:lnTo>
                      <a:lnTo>
                        <a:pt x="458978" y="108458"/>
                      </a:lnTo>
                      <a:close/>
                    </a:path>
                  </a:pathLst>
                </a:custGeom>
                <a:solidFill>
                  <a:srgbClr val="155CA2"/>
                </a:solidFill>
                <a:ln w="12700" cap="flat">
                  <a:noFill/>
                  <a:prstDash val="solid"/>
                  <a:miter/>
                </a:ln>
              </p:spPr>
              <p:txBody>
                <a:bodyPr rtlCol="0" anchor="ctr"/>
                <a:lstStyle/>
                <a:p>
                  <a:endParaRPr lang="nl-NL"/>
                </a:p>
              </p:txBody>
            </p:sp>
            <p:sp>
              <p:nvSpPr>
                <p:cNvPr id="8" name="Vrije vorm: vorm 7">
                  <a:extLst>
                    <a:ext uri="{FF2B5EF4-FFF2-40B4-BE49-F238E27FC236}">
                      <a16:creationId xmlns:a16="http://schemas.microsoft.com/office/drawing/2014/main" id="{B12C632E-53B2-4573-947C-3CF26F0FE0B0}"/>
                    </a:ext>
                  </a:extLst>
                </p:cNvPr>
                <p:cNvSpPr/>
                <p:nvPr/>
              </p:nvSpPr>
              <p:spPr>
                <a:xfrm>
                  <a:off x="5557775" y="3071877"/>
                  <a:ext cx="627888" cy="702817"/>
                </a:xfrm>
                <a:custGeom>
                  <a:avLst/>
                  <a:gdLst>
                    <a:gd name="connsiteX0" fmla="*/ 627888 w 627888"/>
                    <a:gd name="connsiteY0" fmla="*/ 0 h 702817"/>
                    <a:gd name="connsiteX1" fmla="*/ 385953 w 627888"/>
                    <a:gd name="connsiteY1" fmla="*/ 702818 h 702817"/>
                    <a:gd name="connsiteX2" fmla="*/ 241300 w 627888"/>
                    <a:gd name="connsiteY2" fmla="*/ 702818 h 702817"/>
                    <a:gd name="connsiteX3" fmla="*/ 0 w 627888"/>
                    <a:gd name="connsiteY3" fmla="*/ 0 h 702817"/>
                    <a:gd name="connsiteX4" fmla="*/ 120396 w 627888"/>
                    <a:gd name="connsiteY4" fmla="*/ 0 h 702817"/>
                    <a:gd name="connsiteX5" fmla="*/ 313436 w 627888"/>
                    <a:gd name="connsiteY5" fmla="*/ 572262 h 702817"/>
                    <a:gd name="connsiteX6" fmla="*/ 507111 w 627888"/>
                    <a:gd name="connsiteY6" fmla="*/ 0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8" h="702817">
                      <a:moveTo>
                        <a:pt x="627888" y="0"/>
                      </a:moveTo>
                      <a:lnTo>
                        <a:pt x="385953" y="702818"/>
                      </a:lnTo>
                      <a:lnTo>
                        <a:pt x="241300" y="702818"/>
                      </a:lnTo>
                      <a:lnTo>
                        <a:pt x="0" y="0"/>
                      </a:lnTo>
                      <a:lnTo>
                        <a:pt x="120396" y="0"/>
                      </a:lnTo>
                      <a:lnTo>
                        <a:pt x="313436" y="572262"/>
                      </a:lnTo>
                      <a:lnTo>
                        <a:pt x="507111" y="0"/>
                      </a:lnTo>
                      <a:close/>
                    </a:path>
                  </a:pathLst>
                </a:custGeom>
                <a:solidFill>
                  <a:srgbClr val="155CA2"/>
                </a:solidFill>
                <a:ln w="12700" cap="flat">
                  <a:noFill/>
                  <a:prstDash val="solid"/>
                  <a:miter/>
                </a:ln>
              </p:spPr>
              <p:txBody>
                <a:bodyPr rtlCol="0" anchor="ctr"/>
                <a:lstStyle/>
                <a:p>
                  <a:endParaRPr lang="nl-NL"/>
                </a:p>
              </p:txBody>
            </p:sp>
            <p:sp>
              <p:nvSpPr>
                <p:cNvPr id="9" name="Vrije vorm: vorm 8">
                  <a:extLst>
                    <a:ext uri="{FF2B5EF4-FFF2-40B4-BE49-F238E27FC236}">
                      <a16:creationId xmlns:a16="http://schemas.microsoft.com/office/drawing/2014/main" id="{A002C5C5-1ED3-4293-919A-521B8F5B2FD6}"/>
                    </a:ext>
                  </a:extLst>
                </p:cNvPr>
                <p:cNvSpPr/>
                <p:nvPr/>
              </p:nvSpPr>
              <p:spPr>
                <a:xfrm>
                  <a:off x="6210301" y="3071496"/>
                  <a:ext cx="462534" cy="715264"/>
                </a:xfrm>
                <a:custGeom>
                  <a:avLst/>
                  <a:gdLst>
                    <a:gd name="connsiteX0" fmla="*/ 462534 w 462534"/>
                    <a:gd name="connsiteY0" fmla="*/ 675005 h 715264"/>
                    <a:gd name="connsiteX1" fmla="*/ 304292 w 462534"/>
                    <a:gd name="connsiteY1" fmla="*/ 715264 h 715264"/>
                    <a:gd name="connsiteX2" fmla="*/ 102489 w 462534"/>
                    <a:gd name="connsiteY2" fmla="*/ 491363 h 715264"/>
                    <a:gd name="connsiteX3" fmla="*/ 102489 w 462534"/>
                    <a:gd name="connsiteY3" fmla="*/ 257429 h 715264"/>
                    <a:gd name="connsiteX4" fmla="*/ 0 w 462534"/>
                    <a:gd name="connsiteY4" fmla="*/ 257429 h 715264"/>
                    <a:gd name="connsiteX5" fmla="*/ 0 w 462534"/>
                    <a:gd name="connsiteY5" fmla="*/ 151003 h 715264"/>
                    <a:gd name="connsiteX6" fmla="*/ 102489 w 462534"/>
                    <a:gd name="connsiteY6" fmla="*/ 151003 h 715264"/>
                    <a:gd name="connsiteX7" fmla="*/ 102489 w 462534"/>
                    <a:gd name="connsiteY7" fmla="*/ 25400 h 715264"/>
                    <a:gd name="connsiteX8" fmla="*/ 215900 w 462534"/>
                    <a:gd name="connsiteY8" fmla="*/ 0 h 715264"/>
                    <a:gd name="connsiteX9" fmla="*/ 215900 w 462534"/>
                    <a:gd name="connsiteY9" fmla="*/ 150622 h 715264"/>
                    <a:gd name="connsiteX10" fmla="*/ 443992 w 462534"/>
                    <a:gd name="connsiteY10" fmla="*/ 150622 h 715264"/>
                    <a:gd name="connsiteX11" fmla="*/ 443992 w 462534"/>
                    <a:gd name="connsiteY11" fmla="*/ 257048 h 715264"/>
                    <a:gd name="connsiteX12" fmla="*/ 216408 w 462534"/>
                    <a:gd name="connsiteY12" fmla="*/ 257048 h 715264"/>
                    <a:gd name="connsiteX13" fmla="*/ 216408 w 462534"/>
                    <a:gd name="connsiteY13" fmla="*/ 484886 h 715264"/>
                    <a:gd name="connsiteX14" fmla="*/ 324866 w 462534"/>
                    <a:gd name="connsiteY14" fmla="*/ 609473 h 715264"/>
                    <a:gd name="connsiteX15" fmla="*/ 442468 w 462534"/>
                    <a:gd name="connsiteY15" fmla="*/ 582422 h 7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534" h="715264">
                      <a:moveTo>
                        <a:pt x="462534" y="675005"/>
                      </a:moveTo>
                      <a:cubicBezTo>
                        <a:pt x="413778" y="700925"/>
                        <a:pt x="359512" y="714743"/>
                        <a:pt x="304292" y="715264"/>
                      </a:cubicBezTo>
                      <a:cubicBezTo>
                        <a:pt x="190754" y="715264"/>
                        <a:pt x="102489" y="644017"/>
                        <a:pt x="102489" y="491363"/>
                      </a:cubicBezTo>
                      <a:lnTo>
                        <a:pt x="102489" y="257429"/>
                      </a:lnTo>
                      <a:lnTo>
                        <a:pt x="0" y="257429"/>
                      </a:lnTo>
                      <a:lnTo>
                        <a:pt x="0" y="151003"/>
                      </a:lnTo>
                      <a:lnTo>
                        <a:pt x="102489" y="151003"/>
                      </a:lnTo>
                      <a:lnTo>
                        <a:pt x="102489" y="25400"/>
                      </a:lnTo>
                      <a:lnTo>
                        <a:pt x="215900" y="0"/>
                      </a:lnTo>
                      <a:lnTo>
                        <a:pt x="215900" y="150622"/>
                      </a:lnTo>
                      <a:lnTo>
                        <a:pt x="443992" y="150622"/>
                      </a:lnTo>
                      <a:lnTo>
                        <a:pt x="443992" y="257048"/>
                      </a:lnTo>
                      <a:lnTo>
                        <a:pt x="216408" y="257048"/>
                      </a:lnTo>
                      <a:lnTo>
                        <a:pt x="216408" y="484886"/>
                      </a:lnTo>
                      <a:cubicBezTo>
                        <a:pt x="216408" y="565404"/>
                        <a:pt x="253619" y="609473"/>
                        <a:pt x="324866" y="609473"/>
                      </a:cubicBezTo>
                      <a:cubicBezTo>
                        <a:pt x="360045" y="609473"/>
                        <a:pt x="399161" y="597408"/>
                        <a:pt x="442468" y="582422"/>
                      </a:cubicBezTo>
                      <a:close/>
                    </a:path>
                  </a:pathLst>
                </a:custGeom>
                <a:solidFill>
                  <a:srgbClr val="3C91E6"/>
                </a:solidFill>
                <a:ln w="12700" cap="flat">
                  <a:noFill/>
                  <a:prstDash val="solid"/>
                  <a:miter/>
                </a:ln>
              </p:spPr>
              <p:txBody>
                <a:bodyPr rtlCol="0" anchor="ctr"/>
                <a:lstStyle/>
                <a:p>
                  <a:endParaRPr lang="nl-NL"/>
                </a:p>
              </p:txBody>
            </p:sp>
            <p:sp>
              <p:nvSpPr>
                <p:cNvPr id="10" name="Vrije vorm: vorm 9">
                  <a:extLst>
                    <a:ext uri="{FF2B5EF4-FFF2-40B4-BE49-F238E27FC236}">
                      <a16:creationId xmlns:a16="http://schemas.microsoft.com/office/drawing/2014/main" id="{19A3D9BF-4054-4172-82CB-82EF2D96970D}"/>
                    </a:ext>
                  </a:extLst>
                </p:cNvPr>
                <p:cNvSpPr/>
                <p:nvPr/>
              </p:nvSpPr>
              <p:spPr>
                <a:xfrm>
                  <a:off x="6727830" y="3210184"/>
                  <a:ext cx="576575" cy="576584"/>
                </a:xfrm>
                <a:custGeom>
                  <a:avLst/>
                  <a:gdLst>
                    <a:gd name="connsiteX0" fmla="*/ 576575 w 576575"/>
                    <a:gd name="connsiteY0" fmla="*/ 288413 h 576584"/>
                    <a:gd name="connsiteX1" fmla="*/ 290444 w 576575"/>
                    <a:gd name="connsiteY1" fmla="*/ 576576 h 576584"/>
                    <a:gd name="connsiteX2" fmla="*/ 8 w 576575"/>
                    <a:gd name="connsiteY2" fmla="*/ 290457 h 576584"/>
                    <a:gd name="connsiteX3" fmla="*/ 286126 w 576575"/>
                    <a:gd name="connsiteY3" fmla="*/ 8 h 576584"/>
                    <a:gd name="connsiteX4" fmla="*/ 576563 w 576575"/>
                    <a:gd name="connsiteY4" fmla="*/ 286139 h 576584"/>
                    <a:gd name="connsiteX5" fmla="*/ 576575 w 576575"/>
                    <a:gd name="connsiteY5" fmla="*/ 288413 h 576584"/>
                    <a:gd name="connsiteX6" fmla="*/ 118486 w 576575"/>
                    <a:gd name="connsiteY6" fmla="*/ 288413 h 576584"/>
                    <a:gd name="connsiteX7" fmla="*/ 290191 w 576575"/>
                    <a:gd name="connsiteY7" fmla="*/ 467863 h 576584"/>
                    <a:gd name="connsiteX8" fmla="*/ 461894 w 576575"/>
                    <a:gd name="connsiteY8" fmla="*/ 288413 h 576584"/>
                    <a:gd name="connsiteX9" fmla="*/ 290191 w 576575"/>
                    <a:gd name="connsiteY9" fmla="*/ 108835 h 576584"/>
                    <a:gd name="connsiteX10" fmla="*/ 118613 w 576575"/>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5" h="576584">
                      <a:moveTo>
                        <a:pt x="576575" y="288413"/>
                      </a:moveTo>
                      <a:cubicBezTo>
                        <a:pt x="576575" y="453513"/>
                        <a:pt x="451099" y="576576"/>
                        <a:pt x="290444" y="576576"/>
                      </a:cubicBezTo>
                      <a:cubicBezTo>
                        <a:pt x="131224" y="577770"/>
                        <a:pt x="1202" y="449665"/>
                        <a:pt x="8" y="290457"/>
                      </a:cubicBezTo>
                      <a:cubicBezTo>
                        <a:pt x="-1185" y="131237"/>
                        <a:pt x="126907" y="1202"/>
                        <a:pt x="286126" y="8"/>
                      </a:cubicBezTo>
                      <a:cubicBezTo>
                        <a:pt x="445334" y="-1185"/>
                        <a:pt x="575369" y="126920"/>
                        <a:pt x="576563" y="286139"/>
                      </a:cubicBezTo>
                      <a:cubicBezTo>
                        <a:pt x="576575" y="286888"/>
                        <a:pt x="576575" y="287651"/>
                        <a:pt x="576575" y="288413"/>
                      </a:cubicBezTo>
                      <a:close/>
                      <a:moveTo>
                        <a:pt x="118486" y="288413"/>
                      </a:moveTo>
                      <a:cubicBezTo>
                        <a:pt x="118486" y="394838"/>
                        <a:pt x="193670" y="467863"/>
                        <a:pt x="290191" y="467863"/>
                      </a:cubicBezTo>
                      <a:cubicBezTo>
                        <a:pt x="386710" y="467863"/>
                        <a:pt x="461894" y="394585"/>
                        <a:pt x="461894" y="288413"/>
                      </a:cubicBezTo>
                      <a:cubicBezTo>
                        <a:pt x="461894" y="182241"/>
                        <a:pt x="385694" y="108835"/>
                        <a:pt x="290191" y="108835"/>
                      </a:cubicBezTo>
                      <a:cubicBezTo>
                        <a:pt x="194686" y="108835"/>
                        <a:pt x="118613" y="181987"/>
                        <a:pt x="118613" y="288413"/>
                      </a:cubicBezTo>
                      <a:close/>
                    </a:path>
                  </a:pathLst>
                </a:custGeom>
                <a:solidFill>
                  <a:srgbClr val="3C91E6"/>
                </a:solidFill>
                <a:ln w="12700"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62FCFC21-1C9B-4E5B-B95E-EF71FFBD5FC4}"/>
                    </a:ext>
                  </a:extLst>
                </p:cNvPr>
                <p:cNvSpPr/>
                <p:nvPr/>
              </p:nvSpPr>
              <p:spPr>
                <a:xfrm>
                  <a:off x="7395596" y="3210184"/>
                  <a:ext cx="576576" cy="576584"/>
                </a:xfrm>
                <a:custGeom>
                  <a:avLst/>
                  <a:gdLst>
                    <a:gd name="connsiteX0" fmla="*/ 576576 w 576576"/>
                    <a:gd name="connsiteY0" fmla="*/ 288413 h 576584"/>
                    <a:gd name="connsiteX1" fmla="*/ 290445 w 576576"/>
                    <a:gd name="connsiteY1" fmla="*/ 576576 h 576584"/>
                    <a:gd name="connsiteX2" fmla="*/ 8 w 576576"/>
                    <a:gd name="connsiteY2" fmla="*/ 290457 h 576584"/>
                    <a:gd name="connsiteX3" fmla="*/ 286127 w 576576"/>
                    <a:gd name="connsiteY3" fmla="*/ 8 h 576584"/>
                    <a:gd name="connsiteX4" fmla="*/ 576563 w 576576"/>
                    <a:gd name="connsiteY4" fmla="*/ 286139 h 576584"/>
                    <a:gd name="connsiteX5" fmla="*/ 576576 w 576576"/>
                    <a:gd name="connsiteY5" fmla="*/ 288413 h 576584"/>
                    <a:gd name="connsiteX6" fmla="*/ 118487 w 576576"/>
                    <a:gd name="connsiteY6" fmla="*/ 288413 h 576584"/>
                    <a:gd name="connsiteX7" fmla="*/ 290191 w 576576"/>
                    <a:gd name="connsiteY7" fmla="*/ 467863 h 576584"/>
                    <a:gd name="connsiteX8" fmla="*/ 461895 w 576576"/>
                    <a:gd name="connsiteY8" fmla="*/ 288413 h 576584"/>
                    <a:gd name="connsiteX9" fmla="*/ 290191 w 576576"/>
                    <a:gd name="connsiteY9" fmla="*/ 108835 h 576584"/>
                    <a:gd name="connsiteX10" fmla="*/ 118614 w 576576"/>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6" h="576584">
                      <a:moveTo>
                        <a:pt x="576576" y="288413"/>
                      </a:moveTo>
                      <a:cubicBezTo>
                        <a:pt x="576576" y="453513"/>
                        <a:pt x="451100" y="576576"/>
                        <a:pt x="290445" y="576576"/>
                      </a:cubicBezTo>
                      <a:cubicBezTo>
                        <a:pt x="131225" y="577770"/>
                        <a:pt x="1203" y="449665"/>
                        <a:pt x="8" y="290457"/>
                      </a:cubicBezTo>
                      <a:cubicBezTo>
                        <a:pt x="-1185" y="131237"/>
                        <a:pt x="126907" y="1202"/>
                        <a:pt x="286127" y="8"/>
                      </a:cubicBezTo>
                      <a:cubicBezTo>
                        <a:pt x="445334" y="-1185"/>
                        <a:pt x="575369" y="126920"/>
                        <a:pt x="576563" y="286139"/>
                      </a:cubicBezTo>
                      <a:cubicBezTo>
                        <a:pt x="576576" y="286888"/>
                        <a:pt x="576576" y="287651"/>
                        <a:pt x="576576" y="288413"/>
                      </a:cubicBezTo>
                      <a:close/>
                      <a:moveTo>
                        <a:pt x="118487" y="288413"/>
                      </a:moveTo>
                      <a:cubicBezTo>
                        <a:pt x="118487" y="394838"/>
                        <a:pt x="193798" y="467863"/>
                        <a:pt x="290191" y="467863"/>
                      </a:cubicBezTo>
                      <a:cubicBezTo>
                        <a:pt x="386584" y="467863"/>
                        <a:pt x="461895" y="394585"/>
                        <a:pt x="461895" y="288413"/>
                      </a:cubicBezTo>
                      <a:cubicBezTo>
                        <a:pt x="461895" y="182241"/>
                        <a:pt x="385695" y="108835"/>
                        <a:pt x="290191" y="108835"/>
                      </a:cubicBezTo>
                      <a:cubicBezTo>
                        <a:pt x="194687" y="108835"/>
                        <a:pt x="118614" y="181987"/>
                        <a:pt x="118614" y="288413"/>
                      </a:cubicBezTo>
                      <a:close/>
                    </a:path>
                  </a:pathLst>
                </a:custGeom>
                <a:solidFill>
                  <a:srgbClr val="3C91E6"/>
                </a:solidFill>
                <a:ln w="12700"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7B3EF8F7-2786-44BA-B05A-2C0FD1307507}"/>
                    </a:ext>
                  </a:extLst>
                </p:cNvPr>
                <p:cNvSpPr/>
                <p:nvPr/>
              </p:nvSpPr>
              <p:spPr>
                <a:xfrm>
                  <a:off x="8086725" y="3001518"/>
                  <a:ext cx="114300" cy="773176"/>
                </a:xfrm>
                <a:custGeom>
                  <a:avLst/>
                  <a:gdLst>
                    <a:gd name="connsiteX0" fmla="*/ 0 w 114300"/>
                    <a:gd name="connsiteY0" fmla="*/ 0 h 773176"/>
                    <a:gd name="connsiteX1" fmla="*/ 114300 w 114300"/>
                    <a:gd name="connsiteY1" fmla="*/ 0 h 773176"/>
                    <a:gd name="connsiteX2" fmla="*/ 114300 w 114300"/>
                    <a:gd name="connsiteY2" fmla="*/ 773176 h 773176"/>
                    <a:gd name="connsiteX3" fmla="*/ 0 w 114300"/>
                    <a:gd name="connsiteY3" fmla="*/ 773176 h 773176"/>
                  </a:gdLst>
                  <a:ahLst/>
                  <a:cxnLst>
                    <a:cxn ang="0">
                      <a:pos x="connsiteX0" y="connsiteY0"/>
                    </a:cxn>
                    <a:cxn ang="0">
                      <a:pos x="connsiteX1" y="connsiteY1"/>
                    </a:cxn>
                    <a:cxn ang="0">
                      <a:pos x="connsiteX2" y="connsiteY2"/>
                    </a:cxn>
                    <a:cxn ang="0">
                      <a:pos x="connsiteX3" y="connsiteY3"/>
                    </a:cxn>
                  </a:cxnLst>
                  <a:rect l="l" t="t" r="r" b="b"/>
                  <a:pathLst>
                    <a:path w="114300" h="773176">
                      <a:moveTo>
                        <a:pt x="0" y="0"/>
                      </a:moveTo>
                      <a:lnTo>
                        <a:pt x="114300" y="0"/>
                      </a:lnTo>
                      <a:lnTo>
                        <a:pt x="114300" y="773176"/>
                      </a:lnTo>
                      <a:lnTo>
                        <a:pt x="0" y="773176"/>
                      </a:lnTo>
                      <a:close/>
                    </a:path>
                  </a:pathLst>
                </a:custGeom>
                <a:solidFill>
                  <a:srgbClr val="3C91E6"/>
                </a:solidFill>
                <a:ln w="12700"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D29E47B6-AAB4-433E-BF30-F5E557E0D1D2}"/>
                    </a:ext>
                  </a:extLst>
                </p:cNvPr>
                <p:cNvSpPr/>
                <p:nvPr/>
              </p:nvSpPr>
              <p:spPr>
                <a:xfrm>
                  <a:off x="8303641" y="3209671"/>
                  <a:ext cx="509016" cy="576582"/>
                </a:xfrm>
                <a:custGeom>
                  <a:avLst/>
                  <a:gdLst>
                    <a:gd name="connsiteX0" fmla="*/ 0 w 509016"/>
                    <a:gd name="connsiteY0" fmla="*/ 387350 h 576582"/>
                    <a:gd name="connsiteX1" fmla="*/ 115951 w 509016"/>
                    <a:gd name="connsiteY1" fmla="*/ 387350 h 576582"/>
                    <a:gd name="connsiteX2" fmla="*/ 273558 w 509016"/>
                    <a:gd name="connsiteY2" fmla="*/ 476250 h 576582"/>
                    <a:gd name="connsiteX3" fmla="*/ 392049 w 509016"/>
                    <a:gd name="connsiteY3" fmla="*/ 412750 h 576582"/>
                    <a:gd name="connsiteX4" fmla="*/ 247523 w 509016"/>
                    <a:gd name="connsiteY4" fmla="*/ 337312 h 576582"/>
                    <a:gd name="connsiteX5" fmla="*/ 27559 w 509016"/>
                    <a:gd name="connsiteY5" fmla="*/ 175641 h 576582"/>
                    <a:gd name="connsiteX6" fmla="*/ 260604 w 509016"/>
                    <a:gd name="connsiteY6" fmla="*/ 0 h 576582"/>
                    <a:gd name="connsiteX7" fmla="*/ 501904 w 509016"/>
                    <a:gd name="connsiteY7" fmla="*/ 167640 h 576582"/>
                    <a:gd name="connsiteX8" fmla="*/ 387604 w 509016"/>
                    <a:gd name="connsiteY8" fmla="*/ 167640 h 576582"/>
                    <a:gd name="connsiteX9" fmla="*/ 259080 w 509016"/>
                    <a:gd name="connsiteY9" fmla="*/ 100330 h 576582"/>
                    <a:gd name="connsiteX10" fmla="*/ 142621 w 509016"/>
                    <a:gd name="connsiteY10" fmla="*/ 163830 h 576582"/>
                    <a:gd name="connsiteX11" fmla="*/ 273050 w 509016"/>
                    <a:gd name="connsiteY11" fmla="*/ 231140 h 576582"/>
                    <a:gd name="connsiteX12" fmla="*/ 509016 w 509016"/>
                    <a:gd name="connsiteY12" fmla="*/ 399923 h 576582"/>
                    <a:gd name="connsiteX13" fmla="*/ 272034 w 509016"/>
                    <a:gd name="connsiteY13" fmla="*/ 576580 h 576582"/>
                    <a:gd name="connsiteX14" fmla="*/ 0 w 509016"/>
                    <a:gd name="connsiteY14" fmla="*/ 387350 h 5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016" h="576582">
                      <a:moveTo>
                        <a:pt x="0" y="387350"/>
                      </a:moveTo>
                      <a:lnTo>
                        <a:pt x="115951" y="387350"/>
                      </a:lnTo>
                      <a:cubicBezTo>
                        <a:pt x="132969" y="448564"/>
                        <a:pt x="177800" y="476250"/>
                        <a:pt x="273558" y="476250"/>
                      </a:cubicBezTo>
                      <a:cubicBezTo>
                        <a:pt x="346837" y="476250"/>
                        <a:pt x="392049" y="454152"/>
                        <a:pt x="392049" y="412750"/>
                      </a:cubicBezTo>
                      <a:cubicBezTo>
                        <a:pt x="392049" y="366522"/>
                        <a:pt x="339852" y="359410"/>
                        <a:pt x="247523" y="337312"/>
                      </a:cubicBezTo>
                      <a:cubicBezTo>
                        <a:pt x="92710" y="299212"/>
                        <a:pt x="27559" y="268097"/>
                        <a:pt x="27559" y="175641"/>
                      </a:cubicBezTo>
                      <a:cubicBezTo>
                        <a:pt x="27559" y="64262"/>
                        <a:pt x="121920" y="0"/>
                        <a:pt x="260604" y="0"/>
                      </a:cubicBezTo>
                      <a:cubicBezTo>
                        <a:pt x="402209" y="0"/>
                        <a:pt x="481457" y="67183"/>
                        <a:pt x="501904" y="167640"/>
                      </a:cubicBezTo>
                      <a:lnTo>
                        <a:pt x="387604" y="167640"/>
                      </a:lnTo>
                      <a:cubicBezTo>
                        <a:pt x="371475" y="122428"/>
                        <a:pt x="329311" y="100330"/>
                        <a:pt x="259080" y="100330"/>
                      </a:cubicBezTo>
                      <a:cubicBezTo>
                        <a:pt x="185674" y="100330"/>
                        <a:pt x="142621" y="125730"/>
                        <a:pt x="142621" y="163830"/>
                      </a:cubicBezTo>
                      <a:cubicBezTo>
                        <a:pt x="142621" y="199009"/>
                        <a:pt x="176657" y="208026"/>
                        <a:pt x="273050" y="231140"/>
                      </a:cubicBezTo>
                      <a:cubicBezTo>
                        <a:pt x="422656" y="266319"/>
                        <a:pt x="509016" y="292354"/>
                        <a:pt x="509016" y="399923"/>
                      </a:cubicBezTo>
                      <a:cubicBezTo>
                        <a:pt x="509016" y="518414"/>
                        <a:pt x="402717" y="576580"/>
                        <a:pt x="272034" y="576580"/>
                      </a:cubicBezTo>
                      <a:cubicBezTo>
                        <a:pt x="125476" y="577088"/>
                        <a:pt x="20955" y="506857"/>
                        <a:pt x="0" y="387350"/>
                      </a:cubicBezTo>
                      <a:close/>
                    </a:path>
                  </a:pathLst>
                </a:custGeom>
                <a:solidFill>
                  <a:srgbClr val="3C91E6"/>
                </a:solidFill>
                <a:ln w="12700"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F62D8774-FEA4-44BE-BD54-B08759A8DBDE}"/>
                    </a:ext>
                  </a:extLst>
                </p:cNvPr>
                <p:cNvSpPr/>
                <p:nvPr/>
              </p:nvSpPr>
              <p:spPr>
                <a:xfrm>
                  <a:off x="4406847" y="3542958"/>
                  <a:ext cx="206320" cy="357224"/>
                </a:xfrm>
                <a:custGeom>
                  <a:avLst/>
                  <a:gdLst>
                    <a:gd name="connsiteX0" fmla="*/ 206320 w 206320"/>
                    <a:gd name="connsiteY0" fmla="*/ 0 h 357224"/>
                    <a:gd name="connsiteX1" fmla="*/ 206320 w 206320"/>
                    <a:gd name="connsiteY1" fmla="*/ 238150 h 357224"/>
                    <a:gd name="connsiteX2" fmla="*/ 0 w 206320"/>
                    <a:gd name="connsiteY2" fmla="*/ 357225 h 357224"/>
                    <a:gd name="connsiteX3" fmla="*/ 0 w 206320"/>
                    <a:gd name="connsiteY3" fmla="*/ 119075 h 357224"/>
                    <a:gd name="connsiteX4" fmla="*/ 206320 w 206320"/>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0"/>
                      </a:moveTo>
                      <a:lnTo>
                        <a:pt x="206320" y="238150"/>
                      </a:lnTo>
                      <a:lnTo>
                        <a:pt x="0" y="357225"/>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29936D20-AC7A-4D8E-AF35-BFAB38EB91ED}"/>
                    </a:ext>
                  </a:extLst>
                </p:cNvPr>
                <p:cNvSpPr/>
                <p:nvPr/>
              </p:nvSpPr>
              <p:spPr>
                <a:xfrm>
                  <a:off x="4406847" y="3304808"/>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E824599D-F326-4963-93F0-7F653AE5D064}"/>
                    </a:ext>
                  </a:extLst>
                </p:cNvPr>
                <p:cNvSpPr/>
                <p:nvPr/>
              </p:nvSpPr>
              <p:spPr>
                <a:xfrm>
                  <a:off x="4200526" y="3185607"/>
                  <a:ext cx="412640" cy="238276"/>
                </a:xfrm>
                <a:custGeom>
                  <a:avLst/>
                  <a:gdLst>
                    <a:gd name="connsiteX0" fmla="*/ 412641 w 412640"/>
                    <a:gd name="connsiteY0" fmla="*/ 119202 h 238276"/>
                    <a:gd name="connsiteX1" fmla="*/ 206320 w 412640"/>
                    <a:gd name="connsiteY1" fmla="*/ 238276 h 238276"/>
                    <a:gd name="connsiteX2" fmla="*/ 0 w 412640"/>
                    <a:gd name="connsiteY2" fmla="*/ 119202 h 238276"/>
                    <a:gd name="connsiteX3" fmla="*/ 206320 w 412640"/>
                    <a:gd name="connsiteY3" fmla="*/ 0 h 238276"/>
                    <a:gd name="connsiteX4" fmla="*/ 412641 w 412640"/>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276">
                      <a:moveTo>
                        <a:pt x="412641" y="119202"/>
                      </a:moveTo>
                      <a:lnTo>
                        <a:pt x="206320" y="238276"/>
                      </a:lnTo>
                      <a:lnTo>
                        <a:pt x="0" y="119202"/>
                      </a:lnTo>
                      <a:lnTo>
                        <a:pt x="206320" y="0"/>
                      </a:lnTo>
                      <a:lnTo>
                        <a:pt x="412641" y="119202"/>
                      </a:lnTo>
                      <a:close/>
                    </a:path>
                  </a:pathLst>
                </a:custGeom>
                <a:solidFill>
                  <a:srgbClr val="43B171"/>
                </a:solidFill>
                <a:ln w="12635"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0924FB97-99F0-4A4B-94CA-764B4CC50D0C}"/>
                    </a:ext>
                  </a:extLst>
                </p:cNvPr>
                <p:cNvSpPr/>
                <p:nvPr/>
              </p:nvSpPr>
              <p:spPr>
                <a:xfrm>
                  <a:off x="4200526" y="3423883"/>
                  <a:ext cx="412640" cy="238149"/>
                </a:xfrm>
                <a:custGeom>
                  <a:avLst/>
                  <a:gdLst>
                    <a:gd name="connsiteX0" fmla="*/ 412641 w 412640"/>
                    <a:gd name="connsiteY0" fmla="*/ 119075 h 238149"/>
                    <a:gd name="connsiteX1" fmla="*/ 206320 w 412640"/>
                    <a:gd name="connsiteY1" fmla="*/ 238150 h 238149"/>
                    <a:gd name="connsiteX2" fmla="*/ 0 w 412640"/>
                    <a:gd name="connsiteY2" fmla="*/ 119075 h 238149"/>
                    <a:gd name="connsiteX3" fmla="*/ 206320 w 412640"/>
                    <a:gd name="connsiteY3" fmla="*/ 0 h 238149"/>
                    <a:gd name="connsiteX4" fmla="*/ 412641 w 412640"/>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149">
                      <a:moveTo>
                        <a:pt x="412641" y="119075"/>
                      </a:moveTo>
                      <a:lnTo>
                        <a:pt x="206320" y="238150"/>
                      </a:lnTo>
                      <a:lnTo>
                        <a:pt x="0" y="119075"/>
                      </a:lnTo>
                      <a:lnTo>
                        <a:pt x="206320" y="0"/>
                      </a:lnTo>
                      <a:lnTo>
                        <a:pt x="412641" y="119075"/>
                      </a:lnTo>
                      <a:close/>
                    </a:path>
                  </a:pathLst>
                </a:custGeom>
                <a:solidFill>
                  <a:srgbClr val="43B171"/>
                </a:solidFill>
                <a:ln w="12635"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E48A83A7-5FB1-4F38-B62B-D78BF9AA9143}"/>
                    </a:ext>
                  </a:extLst>
                </p:cNvPr>
                <p:cNvSpPr/>
                <p:nvPr/>
              </p:nvSpPr>
              <p:spPr>
                <a:xfrm>
                  <a:off x="4200526" y="3542958"/>
                  <a:ext cx="206320" cy="357224"/>
                </a:xfrm>
                <a:custGeom>
                  <a:avLst/>
                  <a:gdLst>
                    <a:gd name="connsiteX0" fmla="*/ 206320 w 206320"/>
                    <a:gd name="connsiteY0" fmla="*/ 119075 h 357224"/>
                    <a:gd name="connsiteX1" fmla="*/ 206320 w 206320"/>
                    <a:gd name="connsiteY1" fmla="*/ 357225 h 357224"/>
                    <a:gd name="connsiteX2" fmla="*/ 0 w 206320"/>
                    <a:gd name="connsiteY2" fmla="*/ 238150 h 357224"/>
                    <a:gd name="connsiteX3" fmla="*/ 0 w 206320"/>
                    <a:gd name="connsiteY3" fmla="*/ 0 h 357224"/>
                    <a:gd name="connsiteX4" fmla="*/ 206320 w 206320"/>
                    <a:gd name="connsiteY4" fmla="*/ 119075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119075"/>
                      </a:moveTo>
                      <a:lnTo>
                        <a:pt x="206320" y="357225"/>
                      </a:ln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60275CBA-6666-4DF4-9124-B67F7978ADD1}"/>
                    </a:ext>
                  </a:extLst>
                </p:cNvPr>
                <p:cNvSpPr/>
                <p:nvPr/>
              </p:nvSpPr>
              <p:spPr>
                <a:xfrm>
                  <a:off x="4200526" y="2947457"/>
                  <a:ext cx="412640" cy="357351"/>
                </a:xfrm>
                <a:custGeom>
                  <a:avLst/>
                  <a:gdLst>
                    <a:gd name="connsiteX0" fmla="*/ 206320 w 412640"/>
                    <a:gd name="connsiteY0" fmla="*/ 0 h 357351"/>
                    <a:gd name="connsiteX1" fmla="*/ 0 w 412640"/>
                    <a:gd name="connsiteY1" fmla="*/ 119075 h 357351"/>
                    <a:gd name="connsiteX2" fmla="*/ 0 w 412640"/>
                    <a:gd name="connsiteY2" fmla="*/ 357351 h 357351"/>
                    <a:gd name="connsiteX3" fmla="*/ 206320 w 412640"/>
                    <a:gd name="connsiteY3" fmla="*/ 238150 h 357351"/>
                    <a:gd name="connsiteX4" fmla="*/ 412641 w 412640"/>
                    <a:gd name="connsiteY4" fmla="*/ 357351 h 357351"/>
                    <a:gd name="connsiteX5" fmla="*/ 412641 w 412640"/>
                    <a:gd name="connsiteY5" fmla="*/ 119075 h 357351"/>
                    <a:gd name="connsiteX6" fmla="*/ 206320 w 412640"/>
                    <a:gd name="connsiteY6" fmla="*/ 0 h 35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40" h="357351">
                      <a:moveTo>
                        <a:pt x="206320" y="0"/>
                      </a:moveTo>
                      <a:lnTo>
                        <a:pt x="0" y="119075"/>
                      </a:lnTo>
                      <a:lnTo>
                        <a:pt x="0" y="357351"/>
                      </a:lnTo>
                      <a:lnTo>
                        <a:pt x="206320" y="238150"/>
                      </a:lnTo>
                      <a:lnTo>
                        <a:pt x="412641" y="357351"/>
                      </a:lnTo>
                      <a:lnTo>
                        <a:pt x="412641"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3B6935FE-10EB-429A-BDA7-E502AFC6E8B5}"/>
                    </a:ext>
                  </a:extLst>
                </p:cNvPr>
                <p:cNvSpPr/>
                <p:nvPr/>
              </p:nvSpPr>
              <p:spPr>
                <a:xfrm>
                  <a:off x="4200526" y="2828382"/>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C0C97AB4-5DAE-4482-A80C-A6016875DF10}"/>
                    </a:ext>
                  </a:extLst>
                </p:cNvPr>
                <p:cNvSpPr/>
                <p:nvPr/>
              </p:nvSpPr>
              <p:spPr>
                <a:xfrm>
                  <a:off x="4200526"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97D8B2"/>
                </a:solidFill>
                <a:ln w="1263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1ED149AF-D4FA-4C8C-B13E-3E7292DBA845}"/>
                    </a:ext>
                  </a:extLst>
                </p:cNvPr>
                <p:cNvSpPr/>
                <p:nvPr/>
              </p:nvSpPr>
              <p:spPr>
                <a:xfrm>
                  <a:off x="4200526" y="37811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96FD7026-5A82-48C6-8B3C-FED3FD970B7F}"/>
                    </a:ext>
                  </a:extLst>
                </p:cNvPr>
                <p:cNvSpPr/>
                <p:nvPr/>
              </p:nvSpPr>
              <p:spPr>
                <a:xfrm>
                  <a:off x="3994333" y="3304808"/>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2F1D966C-13BB-48C1-BFED-8F09DD94CE68}"/>
                    </a:ext>
                  </a:extLst>
                </p:cNvPr>
                <p:cNvSpPr/>
                <p:nvPr/>
              </p:nvSpPr>
              <p:spPr>
                <a:xfrm>
                  <a:off x="3994333" y="3066532"/>
                  <a:ext cx="206193" cy="238276"/>
                </a:xfrm>
                <a:custGeom>
                  <a:avLst/>
                  <a:gdLst>
                    <a:gd name="connsiteX0" fmla="*/ 206194 w 206193"/>
                    <a:gd name="connsiteY0" fmla="*/ 0 h 238276"/>
                    <a:gd name="connsiteX1" fmla="*/ 206194 w 206193"/>
                    <a:gd name="connsiteY1" fmla="*/ 238276 h 238276"/>
                    <a:gd name="connsiteX2" fmla="*/ 0 w 206193"/>
                    <a:gd name="connsiteY2" fmla="*/ 119075 h 238276"/>
                    <a:gd name="connsiteX3" fmla="*/ 206194 w 206193"/>
                    <a:gd name="connsiteY3" fmla="*/ 0 h 238276"/>
                  </a:gdLst>
                  <a:ahLst/>
                  <a:cxnLst>
                    <a:cxn ang="0">
                      <a:pos x="connsiteX0" y="connsiteY0"/>
                    </a:cxn>
                    <a:cxn ang="0">
                      <a:pos x="connsiteX1" y="connsiteY1"/>
                    </a:cxn>
                    <a:cxn ang="0">
                      <a:pos x="connsiteX2" y="connsiteY2"/>
                    </a:cxn>
                    <a:cxn ang="0">
                      <a:pos x="connsiteX3" y="connsiteY3"/>
                    </a:cxn>
                  </a:cxnLst>
                  <a:rect l="l" t="t" r="r" b="b"/>
                  <a:pathLst>
                    <a:path w="206193" h="238276">
                      <a:moveTo>
                        <a:pt x="206194" y="0"/>
                      </a:moveTo>
                      <a:lnTo>
                        <a:pt x="206194" y="238276"/>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1AA13850-316A-41A6-9623-404030B0BF97}"/>
                    </a:ext>
                  </a:extLst>
                </p:cNvPr>
                <p:cNvSpPr/>
                <p:nvPr/>
              </p:nvSpPr>
              <p:spPr>
                <a:xfrm>
                  <a:off x="3994333" y="2828382"/>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97D8B2"/>
                </a:solidFill>
                <a:ln w="12635"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8B312D14-C509-48C0-8F8E-54F2A2ED5510}"/>
                    </a:ext>
                  </a:extLst>
                </p:cNvPr>
                <p:cNvSpPr/>
                <p:nvPr/>
              </p:nvSpPr>
              <p:spPr>
                <a:xfrm>
                  <a:off x="3788012"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97D8B2"/>
                </a:solidFill>
                <a:ln w="12635"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D07C56E0-5EF5-4B5D-91E6-1FC39098976C}"/>
                    </a:ext>
                  </a:extLst>
                </p:cNvPr>
                <p:cNvSpPr/>
                <p:nvPr/>
              </p:nvSpPr>
              <p:spPr>
                <a:xfrm>
                  <a:off x="3788012" y="3423883"/>
                  <a:ext cx="412513" cy="238149"/>
                </a:xfrm>
                <a:custGeom>
                  <a:avLst/>
                  <a:gdLst>
                    <a:gd name="connsiteX0" fmla="*/ 412514 w 412513"/>
                    <a:gd name="connsiteY0" fmla="*/ 119075 h 238149"/>
                    <a:gd name="connsiteX1" fmla="*/ 206320 w 412513"/>
                    <a:gd name="connsiteY1" fmla="*/ 238150 h 238149"/>
                    <a:gd name="connsiteX2" fmla="*/ 0 w 412513"/>
                    <a:gd name="connsiteY2" fmla="*/ 119075 h 238149"/>
                    <a:gd name="connsiteX3" fmla="*/ 206320 w 412513"/>
                    <a:gd name="connsiteY3" fmla="*/ 0 h 238149"/>
                    <a:gd name="connsiteX4" fmla="*/ 412514 w 412513"/>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412514" y="119075"/>
                      </a:moveTo>
                      <a:lnTo>
                        <a:pt x="206320" y="238150"/>
                      </a:lnTo>
                      <a:lnTo>
                        <a:pt x="0" y="119075"/>
                      </a:lnTo>
                      <a:lnTo>
                        <a:pt x="206320" y="0"/>
                      </a:lnTo>
                      <a:lnTo>
                        <a:pt x="412514" y="119075"/>
                      </a:lnTo>
                      <a:close/>
                    </a:path>
                  </a:pathLst>
                </a:custGeom>
                <a:solidFill>
                  <a:srgbClr val="97D8B2"/>
                </a:solidFill>
                <a:ln w="12635"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AEDC579D-715D-4607-9E02-E326BE8D5C4D}"/>
                    </a:ext>
                  </a:extLst>
                </p:cNvPr>
                <p:cNvSpPr/>
                <p:nvPr/>
              </p:nvSpPr>
              <p:spPr>
                <a:xfrm>
                  <a:off x="3788012" y="2709308"/>
                  <a:ext cx="412513" cy="238149"/>
                </a:xfrm>
                <a:custGeom>
                  <a:avLst/>
                  <a:gdLst>
                    <a:gd name="connsiteX0" fmla="*/ 206320 w 412513"/>
                    <a:gd name="connsiteY0" fmla="*/ 0 h 238149"/>
                    <a:gd name="connsiteX1" fmla="*/ 0 w 412513"/>
                    <a:gd name="connsiteY1" fmla="*/ 119075 h 238149"/>
                    <a:gd name="connsiteX2" fmla="*/ 206320 w 412513"/>
                    <a:gd name="connsiteY2" fmla="*/ 238150 h 238149"/>
                    <a:gd name="connsiteX3" fmla="*/ 412514 w 412513"/>
                    <a:gd name="connsiteY3" fmla="*/ 119075 h 238149"/>
                    <a:gd name="connsiteX4" fmla="*/ 206320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320" y="0"/>
                      </a:moveTo>
                      <a:lnTo>
                        <a:pt x="0" y="119075"/>
                      </a:lnTo>
                      <a:lnTo>
                        <a:pt x="206320" y="238150"/>
                      </a:lnTo>
                      <a:lnTo>
                        <a:pt x="412514"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15E951DD-179C-48F4-94F6-30E436FEC384}"/>
                    </a:ext>
                  </a:extLst>
                </p:cNvPr>
                <p:cNvSpPr/>
                <p:nvPr/>
              </p:nvSpPr>
              <p:spPr>
                <a:xfrm>
                  <a:off x="3788012" y="2828382"/>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8DB4B591-3CC7-499E-B778-79290EAFD2E8}"/>
                    </a:ext>
                  </a:extLst>
                </p:cNvPr>
                <p:cNvSpPr/>
                <p:nvPr/>
              </p:nvSpPr>
              <p:spPr>
                <a:xfrm>
                  <a:off x="3788012" y="3066532"/>
                  <a:ext cx="206320" cy="238276"/>
                </a:xfrm>
                <a:custGeom>
                  <a:avLst/>
                  <a:gdLst>
                    <a:gd name="connsiteX0" fmla="*/ 206320 w 206320"/>
                    <a:gd name="connsiteY0" fmla="*/ 119075 h 238276"/>
                    <a:gd name="connsiteX1" fmla="*/ 0 w 206320"/>
                    <a:gd name="connsiteY1" fmla="*/ 238276 h 238276"/>
                    <a:gd name="connsiteX2" fmla="*/ 0 w 206320"/>
                    <a:gd name="connsiteY2" fmla="*/ 0 h 238276"/>
                    <a:gd name="connsiteX3" fmla="*/ 206320 w 206320"/>
                    <a:gd name="connsiteY3" fmla="*/ 119075 h 238276"/>
                  </a:gdLst>
                  <a:ahLst/>
                  <a:cxnLst>
                    <a:cxn ang="0">
                      <a:pos x="connsiteX0" y="connsiteY0"/>
                    </a:cxn>
                    <a:cxn ang="0">
                      <a:pos x="connsiteX1" y="connsiteY1"/>
                    </a:cxn>
                    <a:cxn ang="0">
                      <a:pos x="connsiteX2" y="connsiteY2"/>
                    </a:cxn>
                    <a:cxn ang="0">
                      <a:pos x="connsiteX3" y="connsiteY3"/>
                    </a:cxn>
                  </a:cxnLst>
                  <a:rect l="l" t="t" r="r" b="b"/>
                  <a:pathLst>
                    <a:path w="206320" h="238276">
                      <a:moveTo>
                        <a:pt x="206320" y="119075"/>
                      </a:moveTo>
                      <a:lnTo>
                        <a:pt x="0" y="238276"/>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72EEEE3C-4239-43B4-BCA4-FE0E3B9B2D15}"/>
                    </a:ext>
                  </a:extLst>
                </p:cNvPr>
                <p:cNvSpPr/>
                <p:nvPr/>
              </p:nvSpPr>
              <p:spPr>
                <a:xfrm>
                  <a:off x="3788012"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412514 w 412513"/>
                    <a:gd name="connsiteY6" fmla="*/ 0 h 476299"/>
                    <a:gd name="connsiteX7" fmla="*/ 206320 w 412513"/>
                    <a:gd name="connsiteY7"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513" h="476299">
                      <a:moveTo>
                        <a:pt x="206320" y="119075"/>
                      </a:moveTo>
                      <a:lnTo>
                        <a:pt x="0" y="0"/>
                      </a:lnTo>
                      <a:lnTo>
                        <a:pt x="0" y="238150"/>
                      </a:lnTo>
                      <a:lnTo>
                        <a:pt x="206320" y="357225"/>
                      </a:lnTo>
                      <a:lnTo>
                        <a:pt x="412514" y="476299"/>
                      </a:lnTo>
                      <a:lnTo>
                        <a:pt x="412514" y="238150"/>
                      </a:lnTo>
                      <a:lnTo>
                        <a:pt x="412514"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94990177-0646-42D6-BB59-ED5CBC521ADE}"/>
                    </a:ext>
                  </a:extLst>
                </p:cNvPr>
                <p:cNvSpPr/>
                <p:nvPr/>
              </p:nvSpPr>
              <p:spPr>
                <a:xfrm>
                  <a:off x="3788012" y="3781108"/>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285943"/>
                </a:solidFill>
                <a:ln w="12635"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610B6262-6D6E-4130-9882-8DC0AE20E276}"/>
                    </a:ext>
                  </a:extLst>
                </p:cNvPr>
                <p:cNvSpPr/>
                <p:nvPr/>
              </p:nvSpPr>
              <p:spPr>
                <a:xfrm>
                  <a:off x="3581819" y="3304808"/>
                  <a:ext cx="412513" cy="238149"/>
                </a:xfrm>
                <a:custGeom>
                  <a:avLst/>
                  <a:gdLst>
                    <a:gd name="connsiteX0" fmla="*/ 206194 w 412513"/>
                    <a:gd name="connsiteY0" fmla="*/ 0 h 238149"/>
                    <a:gd name="connsiteX1" fmla="*/ 0 w 412513"/>
                    <a:gd name="connsiteY1" fmla="*/ 119075 h 238149"/>
                    <a:gd name="connsiteX2" fmla="*/ 206194 w 412513"/>
                    <a:gd name="connsiteY2" fmla="*/ 238150 h 238149"/>
                    <a:gd name="connsiteX3" fmla="*/ 412514 w 412513"/>
                    <a:gd name="connsiteY3" fmla="*/ 119075 h 238149"/>
                    <a:gd name="connsiteX4" fmla="*/ 206194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194" y="0"/>
                      </a:moveTo>
                      <a:lnTo>
                        <a:pt x="0" y="119075"/>
                      </a:lnTo>
                      <a:lnTo>
                        <a:pt x="206194" y="238150"/>
                      </a:lnTo>
                      <a:lnTo>
                        <a:pt x="412514"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3063B895-0C7D-4DDD-826E-D2D5F4D829BF}"/>
                    </a:ext>
                  </a:extLst>
                </p:cNvPr>
                <p:cNvSpPr/>
                <p:nvPr/>
              </p:nvSpPr>
              <p:spPr>
                <a:xfrm>
                  <a:off x="3581819" y="2947457"/>
                  <a:ext cx="206193" cy="357351"/>
                </a:xfrm>
                <a:custGeom>
                  <a:avLst/>
                  <a:gdLst>
                    <a:gd name="connsiteX0" fmla="*/ 206194 w 206193"/>
                    <a:gd name="connsiteY0" fmla="*/ 119075 h 357351"/>
                    <a:gd name="connsiteX1" fmla="*/ 206194 w 206193"/>
                    <a:gd name="connsiteY1" fmla="*/ 357351 h 357351"/>
                    <a:gd name="connsiteX2" fmla="*/ 0 w 206193"/>
                    <a:gd name="connsiteY2" fmla="*/ 238150 h 357351"/>
                    <a:gd name="connsiteX3" fmla="*/ 0 w 206193"/>
                    <a:gd name="connsiteY3" fmla="*/ 0 h 357351"/>
                    <a:gd name="connsiteX4" fmla="*/ 206194 w 206193"/>
                    <a:gd name="connsiteY4" fmla="*/ 119075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351">
                      <a:moveTo>
                        <a:pt x="206194" y="119075"/>
                      </a:moveTo>
                      <a:lnTo>
                        <a:pt x="206194" y="357351"/>
                      </a:lnTo>
                      <a:lnTo>
                        <a:pt x="0" y="238150"/>
                      </a:lnTo>
                      <a:lnTo>
                        <a:pt x="0" y="0"/>
                      </a:lnTo>
                      <a:lnTo>
                        <a:pt x="206194" y="119075"/>
                      </a:lnTo>
                      <a:close/>
                    </a:path>
                  </a:pathLst>
                </a:custGeom>
                <a:solidFill>
                  <a:srgbClr val="285943"/>
                </a:solidFill>
                <a:ln w="12635"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7FCC58CC-DB4F-4476-92F1-EF9FED9D5F76}"/>
                    </a:ext>
                  </a:extLst>
                </p:cNvPr>
                <p:cNvSpPr/>
                <p:nvPr/>
              </p:nvSpPr>
              <p:spPr>
                <a:xfrm>
                  <a:off x="3580056" y="2828381"/>
                  <a:ext cx="207957" cy="240187"/>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ADDDB4E7-48D7-4010-8DFC-3FD4E454EA70}"/>
                    </a:ext>
                  </a:extLst>
                </p:cNvPr>
                <p:cNvSpPr/>
                <p:nvPr/>
              </p:nvSpPr>
              <p:spPr>
                <a:xfrm>
                  <a:off x="3375499"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3C91E6"/>
                </a:solidFill>
                <a:ln w="12635"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116E52D2-CCFA-4163-9CF9-367381541ED7}"/>
                    </a:ext>
                  </a:extLst>
                </p:cNvPr>
                <p:cNvSpPr/>
                <p:nvPr/>
              </p:nvSpPr>
              <p:spPr>
                <a:xfrm>
                  <a:off x="3581819" y="3423883"/>
                  <a:ext cx="206193" cy="357224"/>
                </a:xfrm>
                <a:custGeom>
                  <a:avLst/>
                  <a:gdLst>
                    <a:gd name="connsiteX0" fmla="*/ 0 w 206193"/>
                    <a:gd name="connsiteY0" fmla="*/ 0 h 357224"/>
                    <a:gd name="connsiteX1" fmla="*/ 0 w 206193"/>
                    <a:gd name="connsiteY1" fmla="*/ 238150 h 357224"/>
                    <a:gd name="connsiteX2" fmla="*/ 206194 w 206193"/>
                    <a:gd name="connsiteY2" fmla="*/ 357225 h 357224"/>
                    <a:gd name="connsiteX3" fmla="*/ 206194 w 206193"/>
                    <a:gd name="connsiteY3" fmla="*/ 119075 h 357224"/>
                    <a:gd name="connsiteX4" fmla="*/ 0 w 206193"/>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224">
                      <a:moveTo>
                        <a:pt x="0" y="0"/>
                      </a:moveTo>
                      <a:lnTo>
                        <a:pt x="0" y="238150"/>
                      </a:lnTo>
                      <a:lnTo>
                        <a:pt x="206194" y="357225"/>
                      </a:lnTo>
                      <a:lnTo>
                        <a:pt x="206194" y="119075"/>
                      </a:lnTo>
                      <a:lnTo>
                        <a:pt x="0" y="0"/>
                      </a:lnTo>
                      <a:close/>
                    </a:path>
                  </a:pathLst>
                </a:custGeom>
                <a:solidFill>
                  <a:srgbClr val="285943"/>
                </a:solidFill>
                <a:ln w="12635"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F2D4F996-D70E-4C7D-95AE-8E691B85F3BE}"/>
                    </a:ext>
                  </a:extLst>
                </p:cNvPr>
                <p:cNvSpPr/>
                <p:nvPr/>
              </p:nvSpPr>
              <p:spPr>
                <a:xfrm>
                  <a:off x="3375499"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206320 w 412513"/>
                    <a:gd name="connsiteY6"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513" h="476299">
                      <a:moveTo>
                        <a:pt x="206320" y="119075"/>
                      </a:moveTo>
                      <a:lnTo>
                        <a:pt x="0" y="0"/>
                      </a:lnTo>
                      <a:lnTo>
                        <a:pt x="0" y="238150"/>
                      </a:lnTo>
                      <a:lnTo>
                        <a:pt x="206320" y="357225"/>
                      </a:lnTo>
                      <a:lnTo>
                        <a:pt x="412514" y="476299"/>
                      </a:lnTo>
                      <a:lnTo>
                        <a:pt x="412514" y="23815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7917A9B3-553C-45BA-A9DB-17E727690D2B}"/>
                    </a:ext>
                  </a:extLst>
                </p:cNvPr>
                <p:cNvSpPr/>
                <p:nvPr/>
              </p:nvSpPr>
              <p:spPr>
                <a:xfrm>
                  <a:off x="3375499" y="3423883"/>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B64C55D2-D819-48DD-909A-642AAF07B5AF}"/>
                    </a:ext>
                  </a:extLst>
                </p:cNvPr>
                <p:cNvSpPr/>
                <p:nvPr/>
              </p:nvSpPr>
              <p:spPr>
                <a:xfrm>
                  <a:off x="3375499" y="2947457"/>
                  <a:ext cx="206320" cy="357351"/>
                </a:xfrm>
                <a:custGeom>
                  <a:avLst/>
                  <a:gdLst>
                    <a:gd name="connsiteX0" fmla="*/ 206320 w 206320"/>
                    <a:gd name="connsiteY0" fmla="*/ 0 h 357351"/>
                    <a:gd name="connsiteX1" fmla="*/ 206320 w 206320"/>
                    <a:gd name="connsiteY1" fmla="*/ 238150 h 357351"/>
                    <a:gd name="connsiteX2" fmla="*/ 0 w 206320"/>
                    <a:gd name="connsiteY2" fmla="*/ 357351 h 357351"/>
                    <a:gd name="connsiteX3" fmla="*/ 0 w 206320"/>
                    <a:gd name="connsiteY3" fmla="*/ 119075 h 357351"/>
                    <a:gd name="connsiteX4" fmla="*/ 206320 w 206320"/>
                    <a:gd name="connsiteY4" fmla="*/ 0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351">
                      <a:moveTo>
                        <a:pt x="206320" y="0"/>
                      </a:moveTo>
                      <a:lnTo>
                        <a:pt x="206320" y="238150"/>
                      </a:lnTo>
                      <a:lnTo>
                        <a:pt x="0" y="357351"/>
                      </a:lnTo>
                      <a:lnTo>
                        <a:pt x="0"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41" name="Vrije vorm: vorm 40">
                  <a:extLst>
                    <a:ext uri="{FF2B5EF4-FFF2-40B4-BE49-F238E27FC236}">
                      <a16:creationId xmlns:a16="http://schemas.microsoft.com/office/drawing/2014/main" id="{2E63520B-7501-469F-BA9C-3047213C9B4B}"/>
                    </a:ext>
                  </a:extLst>
                </p:cNvPr>
                <p:cNvSpPr/>
                <p:nvPr/>
              </p:nvSpPr>
              <p:spPr>
                <a:xfrm>
                  <a:off x="3375499"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grpSp>
        </p:grpSp>
        <p:sp>
          <p:nvSpPr>
            <p:cNvPr id="4" name="Rechthoek 3">
              <a:extLst>
                <a:ext uri="{FF2B5EF4-FFF2-40B4-BE49-F238E27FC236}">
                  <a16:creationId xmlns:a16="http://schemas.microsoft.com/office/drawing/2014/main" id="{0A3F3E7B-9ACC-4422-94AB-592CF9A4A450}"/>
                </a:ext>
              </a:extLst>
            </p:cNvPr>
            <p:cNvSpPr/>
            <p:nvPr/>
          </p:nvSpPr>
          <p:spPr>
            <a:xfrm>
              <a:off x="10661397" y="131322"/>
              <a:ext cx="282674" cy="326379"/>
            </a:xfrm>
            <a:prstGeom prst="rect">
              <a:avLst/>
            </a:prstGeom>
            <a:solidFill>
              <a:srgbClr val="3C91E6">
                <a:alpha val="0"/>
              </a:srgb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nl-NL"/>
            </a:p>
          </p:txBody>
        </p:sp>
      </p:grpSp>
      <p:sp>
        <p:nvSpPr>
          <p:cNvPr id="42" name="Tijdelijke aanduiding voor dianummer 5">
            <a:extLst>
              <a:ext uri="{FF2B5EF4-FFF2-40B4-BE49-F238E27FC236}">
                <a16:creationId xmlns:a16="http://schemas.microsoft.com/office/drawing/2014/main" id="{FE1B4D60-6DA6-42E3-A945-5B12A6F04BE1}"/>
              </a:ext>
            </a:extLst>
          </p:cNvPr>
          <p:cNvSpPr>
            <a:spLocks noGrp="1"/>
          </p:cNvSpPr>
          <p:nvPr>
            <p:ph type="sldNum" sz="quarter" idx="4"/>
          </p:nvPr>
        </p:nvSpPr>
        <p:spPr>
          <a:xfrm>
            <a:off x="11378220" y="6576300"/>
            <a:ext cx="436058" cy="194825"/>
          </a:xfrm>
          <a:prstGeom prst="rect">
            <a:avLst/>
          </a:prstGeom>
        </p:spPr>
        <p:txBody>
          <a:bodyPr vert="horz" lIns="0" tIns="45720" rIns="0" bIns="45720" rtlCol="0" anchor="ctr"/>
          <a:lstStyle>
            <a:lvl1pPr algn="r">
              <a:defRPr sz="1000" b="1">
                <a:solidFill>
                  <a:srgbClr val="155CA2"/>
                </a:solidFill>
                <a:latin typeface="Montserrat" panose="00000500000000000000" pitchFamily="50" charset="0"/>
              </a:defRPr>
            </a:lvl1pPr>
          </a:lstStyle>
          <a:p>
            <a:fld id="{9CF5DCEB-26F5-4515-8744-DBAF498F12C0}" type="slidenum">
              <a:rPr lang="nl-NL" smtClean="0"/>
              <a:pPr/>
              <a:t>‹nr.›</a:t>
            </a:fld>
            <a:endParaRPr lang="nl-NL" dirty="0"/>
          </a:p>
        </p:txBody>
      </p:sp>
      <p:sp>
        <p:nvSpPr>
          <p:cNvPr id="43" name="Tijdelijke aanduiding voor tekst 2">
            <a:extLst>
              <a:ext uri="{FF2B5EF4-FFF2-40B4-BE49-F238E27FC236}">
                <a16:creationId xmlns:a16="http://schemas.microsoft.com/office/drawing/2014/main" id="{7EB6CAE5-9FFD-43AD-A98A-A62CE61BF4BA}"/>
              </a:ext>
            </a:extLst>
          </p:cNvPr>
          <p:cNvSpPr>
            <a:spLocks noGrp="1"/>
          </p:cNvSpPr>
          <p:nvPr>
            <p:ph type="body" sz="quarter" idx="10" hasCustomPrompt="1"/>
          </p:nvPr>
        </p:nvSpPr>
        <p:spPr>
          <a:xfrm>
            <a:off x="376407" y="6551358"/>
            <a:ext cx="11439187" cy="21600"/>
          </a:xfrm>
          <a:gradFill flip="none" rotWithShape="1">
            <a:gsLst>
              <a:gs pos="1000">
                <a:srgbClr val="43B171"/>
              </a:gs>
              <a:gs pos="99000">
                <a:srgbClr val="3C91E6"/>
              </a:gs>
            </a:gsLst>
            <a:lin ang="0" scaled="1"/>
            <a:tileRect/>
          </a:gradFill>
        </p:spPr>
        <p:txBody>
          <a:bodyPr>
            <a:normAutofit/>
          </a:bodyPr>
          <a:lstStyle>
            <a:lvl1pPr marL="0" indent="0" algn="ctr">
              <a:buNone/>
              <a:defRPr sz="100"/>
            </a:lvl1pPr>
          </a:lstStyle>
          <a:p>
            <a:pPr lvl="0"/>
            <a:r>
              <a:rPr lang="nl-NL" dirty="0"/>
              <a:t> </a:t>
            </a:r>
          </a:p>
        </p:txBody>
      </p:sp>
      <p:sp>
        <p:nvSpPr>
          <p:cNvPr id="44" name="Vrije vorm: vorm 43">
            <a:extLst>
              <a:ext uri="{FF2B5EF4-FFF2-40B4-BE49-F238E27FC236}">
                <a16:creationId xmlns:a16="http://schemas.microsoft.com/office/drawing/2014/main" id="{EB4518F0-CB34-4A3C-B586-3A4F41583800}"/>
              </a:ext>
            </a:extLst>
          </p:cNvPr>
          <p:cNvSpPr/>
          <p:nvPr userDrawn="1"/>
        </p:nvSpPr>
        <p:spPr>
          <a:xfrm>
            <a:off x="1" y="0"/>
            <a:ext cx="5483098" cy="6551359"/>
          </a:xfrm>
          <a:custGeom>
            <a:avLst/>
            <a:gdLst>
              <a:gd name="connsiteX0" fmla="*/ 0 w 12186866"/>
              <a:gd name="connsiteY0" fmla="*/ 0 h 6551359"/>
              <a:gd name="connsiteX1" fmla="*/ 12186866 w 12186866"/>
              <a:gd name="connsiteY1" fmla="*/ 0 h 6551359"/>
              <a:gd name="connsiteX2" fmla="*/ 12186866 w 12186866"/>
              <a:gd name="connsiteY2" fmla="*/ 6551359 h 6551359"/>
              <a:gd name="connsiteX3" fmla="*/ 0 w 12186866"/>
              <a:gd name="connsiteY3" fmla="*/ 6551359 h 6551359"/>
            </a:gdLst>
            <a:ahLst/>
            <a:cxnLst>
              <a:cxn ang="0">
                <a:pos x="connsiteX0" y="connsiteY0"/>
              </a:cxn>
              <a:cxn ang="0">
                <a:pos x="connsiteX1" y="connsiteY1"/>
              </a:cxn>
              <a:cxn ang="0">
                <a:pos x="connsiteX2" y="connsiteY2"/>
              </a:cxn>
              <a:cxn ang="0">
                <a:pos x="connsiteX3" y="connsiteY3"/>
              </a:cxn>
            </a:cxnLst>
            <a:rect l="l" t="t" r="r" b="b"/>
            <a:pathLst>
              <a:path w="12186866" h="6551359">
                <a:moveTo>
                  <a:pt x="0" y="0"/>
                </a:moveTo>
                <a:lnTo>
                  <a:pt x="12186866" y="0"/>
                </a:lnTo>
                <a:lnTo>
                  <a:pt x="12186866" y="6551359"/>
                </a:lnTo>
                <a:lnTo>
                  <a:pt x="0" y="6551359"/>
                </a:lnTo>
                <a:close/>
              </a:path>
            </a:pathLst>
          </a:custGeom>
          <a:gradFill flip="none" rotWithShape="1">
            <a:gsLst>
              <a:gs pos="1000">
                <a:srgbClr val="43B171"/>
              </a:gs>
              <a:gs pos="99000">
                <a:srgbClr val="3C91E6"/>
              </a:gs>
            </a:gsLst>
            <a:lin ang="10800000" scaled="1"/>
            <a:tileRect/>
          </a:gradFill>
          <a:ln w="10695" cap="flat">
            <a:noFill/>
            <a:prstDash val="solid"/>
            <a:miter/>
          </a:ln>
        </p:spPr>
        <p:txBody>
          <a:bodyPr rtlCol="0" anchor="ctr"/>
          <a:lstStyle/>
          <a:p>
            <a:endParaRPr lang="nl-NL"/>
          </a:p>
        </p:txBody>
      </p:sp>
      <p:pic>
        <p:nvPicPr>
          <p:cNvPr id="45" name="Afbeelding 44" descr="Afbeelding met tekst, monitor, elektronica, binnen&#10;&#10;Automatisch gegenereerde beschrijving">
            <a:extLst>
              <a:ext uri="{FF2B5EF4-FFF2-40B4-BE49-F238E27FC236}">
                <a16:creationId xmlns:a16="http://schemas.microsoft.com/office/drawing/2014/main" id="{0699519F-D655-4151-A99E-B8E82F96C2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66" t="5568" r="4911" b="12761"/>
          <a:stretch/>
        </p:blipFill>
        <p:spPr>
          <a:xfrm>
            <a:off x="292682" y="2073503"/>
            <a:ext cx="7719199" cy="4020609"/>
          </a:xfrm>
          <a:prstGeom prst="rect">
            <a:avLst/>
          </a:prstGeom>
        </p:spPr>
      </p:pic>
      <p:sp>
        <p:nvSpPr>
          <p:cNvPr id="46" name="Tijdelijke aanduiding voor afbeelding 45">
            <a:extLst>
              <a:ext uri="{FF2B5EF4-FFF2-40B4-BE49-F238E27FC236}">
                <a16:creationId xmlns:a16="http://schemas.microsoft.com/office/drawing/2014/main" id="{34948D32-AA85-46FF-855B-EF550C6A8686}"/>
              </a:ext>
            </a:extLst>
          </p:cNvPr>
          <p:cNvSpPr>
            <a:spLocks noGrp="1"/>
          </p:cNvSpPr>
          <p:nvPr>
            <p:ph type="pic" sz="quarter" idx="11" hasCustomPrompt="1"/>
          </p:nvPr>
        </p:nvSpPr>
        <p:spPr>
          <a:xfrm>
            <a:off x="1220622" y="2369600"/>
            <a:ext cx="5850961" cy="3215941"/>
          </a:xfrm>
          <a:custGeom>
            <a:avLst/>
            <a:gdLst>
              <a:gd name="connsiteX0" fmla="*/ 0 w 5850961"/>
              <a:gd name="connsiteY0" fmla="*/ 0 h 3215941"/>
              <a:gd name="connsiteX1" fmla="*/ 5850961 w 5850961"/>
              <a:gd name="connsiteY1" fmla="*/ 0 h 3215941"/>
              <a:gd name="connsiteX2" fmla="*/ 5850961 w 5850961"/>
              <a:gd name="connsiteY2" fmla="*/ 3215941 h 3215941"/>
              <a:gd name="connsiteX3" fmla="*/ 0 w 5850961"/>
              <a:gd name="connsiteY3" fmla="*/ 3215941 h 3215941"/>
            </a:gdLst>
            <a:ahLst/>
            <a:cxnLst>
              <a:cxn ang="0">
                <a:pos x="connsiteX0" y="connsiteY0"/>
              </a:cxn>
              <a:cxn ang="0">
                <a:pos x="connsiteX1" y="connsiteY1"/>
              </a:cxn>
              <a:cxn ang="0">
                <a:pos x="connsiteX2" y="connsiteY2"/>
              </a:cxn>
              <a:cxn ang="0">
                <a:pos x="connsiteX3" y="connsiteY3"/>
              </a:cxn>
            </a:cxnLst>
            <a:rect l="l" t="t" r="r" b="b"/>
            <a:pathLst>
              <a:path w="5850961" h="3215941">
                <a:moveTo>
                  <a:pt x="0" y="0"/>
                </a:moveTo>
                <a:lnTo>
                  <a:pt x="5850961" y="0"/>
                </a:lnTo>
                <a:lnTo>
                  <a:pt x="5850961" y="3215941"/>
                </a:lnTo>
                <a:lnTo>
                  <a:pt x="0" y="3215941"/>
                </a:lnTo>
                <a:close/>
              </a:path>
            </a:pathLst>
          </a:custGeom>
          <a:solidFill>
            <a:srgbClr val="F2F2F2"/>
          </a:solidFill>
        </p:spPr>
        <p:txBody>
          <a:bodyPr wrap="square" anchor="ctr">
            <a:noAutofit/>
          </a:bodyPr>
          <a:lstStyle>
            <a:lvl1pPr marL="0" indent="0" algn="ctr">
              <a:buNone/>
              <a:defRPr sz="1500"/>
            </a:lvl1pPr>
          </a:lstStyle>
          <a:p>
            <a:r>
              <a:rPr lang="nl-NL" dirty="0"/>
              <a:t>Afbeelding</a:t>
            </a:r>
          </a:p>
        </p:txBody>
      </p:sp>
      <p:sp>
        <p:nvSpPr>
          <p:cNvPr id="47" name="Tijdelijke aanduiding voor tekst 46">
            <a:extLst>
              <a:ext uri="{FF2B5EF4-FFF2-40B4-BE49-F238E27FC236}">
                <a16:creationId xmlns:a16="http://schemas.microsoft.com/office/drawing/2014/main" id="{B8149B00-E2B8-4FD0-9ADA-DF74CCCA2B07}"/>
              </a:ext>
            </a:extLst>
          </p:cNvPr>
          <p:cNvSpPr>
            <a:spLocks noGrp="1"/>
          </p:cNvSpPr>
          <p:nvPr>
            <p:ph type="body" sz="quarter" idx="13" hasCustomPrompt="1"/>
          </p:nvPr>
        </p:nvSpPr>
        <p:spPr>
          <a:xfrm>
            <a:off x="7779259" y="928114"/>
            <a:ext cx="4035020" cy="965328"/>
          </a:xfrm>
          <a:custGeom>
            <a:avLst/>
            <a:gdLst>
              <a:gd name="connsiteX0" fmla="*/ 0 w 5087957"/>
              <a:gd name="connsiteY0" fmla="*/ 0 h 949325"/>
              <a:gd name="connsiteX1" fmla="*/ 5087957 w 5087957"/>
              <a:gd name="connsiteY1" fmla="*/ 0 h 949325"/>
              <a:gd name="connsiteX2" fmla="*/ 5087957 w 5087957"/>
              <a:gd name="connsiteY2" fmla="*/ 949325 h 949325"/>
              <a:gd name="connsiteX3" fmla="*/ 0 w 5087957"/>
              <a:gd name="connsiteY3" fmla="*/ 949325 h 949325"/>
            </a:gdLst>
            <a:ahLst/>
            <a:cxnLst>
              <a:cxn ang="0">
                <a:pos x="connsiteX0" y="connsiteY0"/>
              </a:cxn>
              <a:cxn ang="0">
                <a:pos x="connsiteX1" y="connsiteY1"/>
              </a:cxn>
              <a:cxn ang="0">
                <a:pos x="connsiteX2" y="connsiteY2"/>
              </a:cxn>
              <a:cxn ang="0">
                <a:pos x="connsiteX3" y="connsiteY3"/>
              </a:cxn>
            </a:cxnLst>
            <a:rect l="l" t="t" r="r" b="b"/>
            <a:pathLst>
              <a:path w="5087957" h="949325">
                <a:moveTo>
                  <a:pt x="0" y="0"/>
                </a:moveTo>
                <a:lnTo>
                  <a:pt x="5087957" y="0"/>
                </a:lnTo>
                <a:lnTo>
                  <a:pt x="5087957" y="949325"/>
                </a:lnTo>
                <a:lnTo>
                  <a:pt x="0" y="949325"/>
                </a:lnTo>
                <a:close/>
              </a:path>
            </a:pathLst>
          </a:custGeom>
        </p:spPr>
        <p:txBody>
          <a:bodyPr wrap="square" lIns="0" anchor="ctr">
            <a:noAutofit/>
          </a:bodyPr>
          <a:lstStyle>
            <a:lvl1pPr marL="0" indent="0">
              <a:lnSpc>
                <a:spcPct val="80000"/>
              </a:lnSpc>
              <a:spcBef>
                <a:spcPts val="0"/>
              </a:spcBef>
              <a:buNone/>
              <a:defRPr sz="3000" b="1">
                <a:solidFill>
                  <a:srgbClr val="1968AC"/>
                </a:solidFill>
              </a:defRPr>
            </a:lvl1pPr>
          </a:lstStyle>
          <a:p>
            <a:pPr lvl="0"/>
            <a:r>
              <a:rPr lang="nl-NL" dirty="0"/>
              <a:t>Typ hier een titel…</a:t>
            </a:r>
          </a:p>
        </p:txBody>
      </p:sp>
      <p:sp>
        <p:nvSpPr>
          <p:cNvPr id="48" name="Tijdelijke aanduiding voor tekst 154">
            <a:extLst>
              <a:ext uri="{FF2B5EF4-FFF2-40B4-BE49-F238E27FC236}">
                <a16:creationId xmlns:a16="http://schemas.microsoft.com/office/drawing/2014/main" id="{68CE6031-626E-45AB-81F6-A57171AD1FCB}"/>
              </a:ext>
            </a:extLst>
          </p:cNvPr>
          <p:cNvSpPr>
            <a:spLocks noGrp="1"/>
          </p:cNvSpPr>
          <p:nvPr>
            <p:ph type="body" sz="quarter" idx="25" hasCustomPrompt="1"/>
          </p:nvPr>
        </p:nvSpPr>
        <p:spPr>
          <a:xfrm>
            <a:off x="7779259" y="1784442"/>
            <a:ext cx="4035019" cy="535022"/>
          </a:xfrm>
        </p:spPr>
        <p:txBody>
          <a:bodyPr lIns="0" tIns="0" rIns="0" bIns="0" numCol="1" spcCol="360000">
            <a:normAutofit/>
          </a:bodyPr>
          <a:lstStyle>
            <a:lvl1pPr marL="0" indent="0">
              <a:spcBef>
                <a:spcPts val="0"/>
              </a:spcBef>
              <a:buNone/>
              <a:defRPr sz="1900" b="1">
                <a:solidFill>
                  <a:srgbClr val="1968AC"/>
                </a:solidFill>
              </a:defRPr>
            </a:lvl1pPr>
            <a:lvl2pPr marL="457200" indent="0">
              <a:buNone/>
              <a:defRPr sz="1300">
                <a:solidFill>
                  <a:srgbClr val="666666"/>
                </a:solidFill>
              </a:defRPr>
            </a:lvl2pPr>
            <a:lvl3pPr marL="914400" indent="0">
              <a:buNone/>
              <a:defRPr sz="1300">
                <a:solidFill>
                  <a:srgbClr val="666666"/>
                </a:solidFill>
              </a:defRPr>
            </a:lvl3pPr>
            <a:lvl4pPr marL="1371600" indent="0">
              <a:buNone/>
              <a:defRPr sz="1300">
                <a:solidFill>
                  <a:srgbClr val="666666"/>
                </a:solidFill>
              </a:defRPr>
            </a:lvl4pPr>
            <a:lvl5pPr marL="1828800" indent="0">
              <a:buNone/>
              <a:defRPr sz="1300">
                <a:solidFill>
                  <a:srgbClr val="666666"/>
                </a:solidFill>
              </a:defRPr>
            </a:lvl5pPr>
          </a:lstStyle>
          <a:p>
            <a:pPr lvl="0"/>
            <a:r>
              <a:rPr lang="nl-NL" dirty="0"/>
              <a:t>Typ hier een tekst…</a:t>
            </a:r>
          </a:p>
        </p:txBody>
      </p:sp>
      <p:sp>
        <p:nvSpPr>
          <p:cNvPr id="49" name="Tijdelijke aanduiding voor tekst 4">
            <a:extLst>
              <a:ext uri="{FF2B5EF4-FFF2-40B4-BE49-F238E27FC236}">
                <a16:creationId xmlns:a16="http://schemas.microsoft.com/office/drawing/2014/main" id="{54BF2BFF-5BC9-4DA6-B1D6-57170A3AF61F}"/>
              </a:ext>
            </a:extLst>
          </p:cNvPr>
          <p:cNvSpPr>
            <a:spLocks noGrp="1"/>
          </p:cNvSpPr>
          <p:nvPr>
            <p:ph type="body" sz="quarter" idx="24" hasCustomPrompt="1"/>
          </p:nvPr>
        </p:nvSpPr>
        <p:spPr>
          <a:xfrm>
            <a:off x="7779259" y="2444151"/>
            <a:ext cx="4035020" cy="3649962"/>
          </a:xfrm>
        </p:spPr>
        <p:txBody>
          <a:bodyPr lIns="0" tIns="0" rIns="0" bIns="0" numCol="1" spcCol="360000" anchor="t">
            <a:normAutofit/>
          </a:bodyPr>
          <a:lstStyle>
            <a:lvl1pPr marL="228600" indent="-228600">
              <a:buSzPct val="120000"/>
              <a:buFontTx/>
              <a:buBlip>
                <a:blip r:embed="rId3"/>
              </a:buBlip>
              <a:defRPr sz="1000">
                <a:solidFill>
                  <a:srgbClr val="1968AC"/>
                </a:solidFill>
              </a:defRPr>
            </a:lvl1pPr>
          </a:lstStyle>
          <a:p>
            <a:pPr lvl="0"/>
            <a:r>
              <a:rPr lang="nl-NL" dirty="0"/>
              <a:t>Typ hier een tekst…</a:t>
            </a:r>
          </a:p>
        </p:txBody>
      </p:sp>
      <p:grpSp>
        <p:nvGrpSpPr>
          <p:cNvPr id="50" name="Groep 49">
            <a:extLst>
              <a:ext uri="{FF2B5EF4-FFF2-40B4-BE49-F238E27FC236}">
                <a16:creationId xmlns:a16="http://schemas.microsoft.com/office/drawing/2014/main" id="{BB7BAFB5-2108-4503-A0D1-19E3BD2A8F8D}"/>
              </a:ext>
            </a:extLst>
          </p:cNvPr>
          <p:cNvGrpSpPr/>
          <p:nvPr userDrawn="1"/>
        </p:nvGrpSpPr>
        <p:grpSpPr>
          <a:xfrm>
            <a:off x="-3620530" y="2"/>
            <a:ext cx="3527668" cy="3816560"/>
            <a:chOff x="-3913429" y="2864654"/>
            <a:chExt cx="3820567" cy="3816560"/>
          </a:xfrm>
        </p:grpSpPr>
        <p:sp>
          <p:nvSpPr>
            <p:cNvPr id="51" name="Rechthoek: afgeronde hoeken 50">
              <a:extLst>
                <a:ext uri="{FF2B5EF4-FFF2-40B4-BE49-F238E27FC236}">
                  <a16:creationId xmlns:a16="http://schemas.microsoft.com/office/drawing/2014/main" id="{8964C678-FA67-4D8E-9651-2C6E5915E71F}"/>
                </a:ext>
              </a:extLst>
            </p:cNvPr>
            <p:cNvSpPr/>
            <p:nvPr userDrawn="1"/>
          </p:nvSpPr>
          <p:spPr>
            <a:xfrm>
              <a:off x="-3913429" y="3343976"/>
              <a:ext cx="3820567" cy="3337238"/>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Voeg een afbeelding toe door een afbeelding vanaf je bestanden naar deze slide te slepen. Of door op het icoon te klikken en een afbeelding in te voegen.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Als er al een afbeelding is toegevoegd, moet je deze eerst verwijderen. Nadat je dit hebt gedaan, komen er iconen tevoorschijn in het kader.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Wanneer je de afbeelding bij wilt snijden of een andere positie in het kader wilt geven. Dan kun je dit doen door de afbeelding aan te klikken met de rechtermuisknop. Vervolgens kies je voor: ‘’Bijsnijden’’.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Nu kun je de afbeelding bijsnijden door de zwarte hoeken te gebruiken. Je kunt ook de positie van de afbeelding wijzigen door de afbeelding te verslepen. </a:t>
              </a:r>
              <a:br>
                <a:rPr lang="nl-NL" sz="1000" b="0" dirty="0">
                  <a:latin typeface="+mn-lt"/>
                  <a:cs typeface="Arial" panose="020B0604020202020204" pitchFamily="34" charset="0"/>
                </a:rPr>
              </a:br>
              <a:r>
                <a:rPr lang="nl-NL" sz="1000" b="0" dirty="0">
                  <a:latin typeface="+mn-lt"/>
                  <a:cs typeface="Arial" panose="020B0604020202020204" pitchFamily="34" charset="0"/>
                </a:rPr>
                <a:t>Of de grijze rondjes verslepen om de afbeelding in het kader te positioneren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Nadat je de wijzingen hebt doorgevoerd, klik je nogmaals op: ‘’Bijsnijden’’. Nu is de afbeelding gewijzigd. </a:t>
              </a:r>
            </a:p>
          </p:txBody>
        </p:sp>
        <p:sp>
          <p:nvSpPr>
            <p:cNvPr id="52" name="Rechthoek: afgeronde hoeken 51">
              <a:extLst>
                <a:ext uri="{FF2B5EF4-FFF2-40B4-BE49-F238E27FC236}">
                  <a16:creationId xmlns:a16="http://schemas.microsoft.com/office/drawing/2014/main" id="{B4282BF9-A537-4936-91FD-E00C5BB49E27}"/>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500" b="1" dirty="0">
                  <a:solidFill>
                    <a:schemeClr val="bg1"/>
                  </a:solidFill>
                  <a:latin typeface="+mn-lt"/>
                  <a:cs typeface="Arial" panose="020B0604020202020204" pitchFamily="34" charset="0"/>
                </a:rPr>
                <a:t>Afbeelding toevoegen of wijzigen</a:t>
              </a:r>
              <a:endParaRPr lang="nl-NL" sz="1000" b="0" dirty="0">
                <a:solidFill>
                  <a:schemeClr val="bg1"/>
                </a:solidFill>
                <a:latin typeface="+mn-lt"/>
                <a:cs typeface="Arial" panose="020B0604020202020204" pitchFamily="34" charset="0"/>
              </a:endParaRPr>
            </a:p>
          </p:txBody>
        </p:sp>
      </p:grpSp>
    </p:spTree>
    <p:extLst>
      <p:ext uri="{BB962C8B-B14F-4D97-AF65-F5344CB8AC3E}">
        <p14:creationId xmlns:p14="http://schemas.microsoft.com/office/powerpoint/2010/main" val="245616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sluitende slide">
    <p:spTree>
      <p:nvGrpSpPr>
        <p:cNvPr id="1" name=""/>
        <p:cNvGrpSpPr/>
        <p:nvPr/>
      </p:nvGrpSpPr>
      <p:grpSpPr>
        <a:xfrm>
          <a:off x="0" y="0"/>
          <a:ext cx="0" cy="0"/>
          <a:chOff x="0" y="0"/>
          <a:chExt cx="0" cy="0"/>
        </a:xfrm>
      </p:grpSpPr>
      <p:sp>
        <p:nvSpPr>
          <p:cNvPr id="778" name="Tijdelijke aanduiding voor afbeelding 777">
            <a:extLst>
              <a:ext uri="{FF2B5EF4-FFF2-40B4-BE49-F238E27FC236}">
                <a16:creationId xmlns:a16="http://schemas.microsoft.com/office/drawing/2014/main" id="{6D762FAB-0317-446F-B6EC-6CC88454C839}"/>
              </a:ext>
            </a:extLst>
          </p:cNvPr>
          <p:cNvSpPr>
            <a:spLocks noGrp="1"/>
          </p:cNvSpPr>
          <p:nvPr>
            <p:ph type="pic" sz="quarter" idx="29" hasCustomPrompt="1"/>
          </p:nvPr>
        </p:nvSpPr>
        <p:spPr>
          <a:xfrm>
            <a:off x="0" y="0"/>
            <a:ext cx="12192000" cy="6551360"/>
          </a:xfrm>
          <a:custGeom>
            <a:avLst/>
            <a:gdLst>
              <a:gd name="connsiteX0" fmla="*/ 590840 w 12192000"/>
              <a:gd name="connsiteY0" fmla="*/ 4346201 h 6551360"/>
              <a:gd name="connsiteX1" fmla="*/ 590840 w 12192000"/>
              <a:gd name="connsiteY1" fmla="*/ 6144031 h 6551360"/>
              <a:gd name="connsiteX2" fmla="*/ 4648645 w 12192000"/>
              <a:gd name="connsiteY2" fmla="*/ 6144031 h 6551360"/>
              <a:gd name="connsiteX3" fmla="*/ 4648645 w 12192000"/>
              <a:gd name="connsiteY3" fmla="*/ 4346201 h 6551360"/>
              <a:gd name="connsiteX4" fmla="*/ 0 w 12192000"/>
              <a:gd name="connsiteY4" fmla="*/ 0 h 6551360"/>
              <a:gd name="connsiteX5" fmla="*/ 3474793 w 12192000"/>
              <a:gd name="connsiteY5" fmla="*/ 0 h 6551360"/>
              <a:gd name="connsiteX6" fmla="*/ 9970495 w 12192000"/>
              <a:gd name="connsiteY6" fmla="*/ 3037848 h 6551360"/>
              <a:gd name="connsiteX7" fmla="*/ 12192000 w 12192000"/>
              <a:gd name="connsiteY7" fmla="*/ 1981321 h 6551360"/>
              <a:gd name="connsiteX8" fmla="*/ 12192000 w 12192000"/>
              <a:gd name="connsiteY8" fmla="*/ 6551360 h 6551360"/>
              <a:gd name="connsiteX9" fmla="*/ 0 w 12192000"/>
              <a:gd name="connsiteY9" fmla="*/ 6551360 h 655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551360">
                <a:moveTo>
                  <a:pt x="590840" y="4346201"/>
                </a:moveTo>
                <a:lnTo>
                  <a:pt x="590840" y="6144031"/>
                </a:lnTo>
                <a:lnTo>
                  <a:pt x="4648645" y="6144031"/>
                </a:lnTo>
                <a:lnTo>
                  <a:pt x="4648645" y="4346201"/>
                </a:lnTo>
                <a:close/>
                <a:moveTo>
                  <a:pt x="0" y="0"/>
                </a:moveTo>
                <a:lnTo>
                  <a:pt x="3474793" y="0"/>
                </a:lnTo>
                <a:lnTo>
                  <a:pt x="9970495" y="3037848"/>
                </a:lnTo>
                <a:lnTo>
                  <a:pt x="12192000" y="1981321"/>
                </a:lnTo>
                <a:lnTo>
                  <a:pt x="12192000" y="6551360"/>
                </a:lnTo>
                <a:lnTo>
                  <a:pt x="0" y="6551360"/>
                </a:lnTo>
                <a:close/>
              </a:path>
            </a:pathLst>
          </a:custGeom>
        </p:spPr>
        <p:txBody>
          <a:bodyPr wrap="square" anchor="ctr">
            <a:noAutofit/>
          </a:bodyPr>
          <a:lstStyle>
            <a:lvl1pPr marL="0" indent="0" algn="ctr">
              <a:buNone/>
              <a:defRPr sz="1500"/>
            </a:lvl1pPr>
          </a:lstStyle>
          <a:p>
            <a:r>
              <a:rPr lang="nl-NL" dirty="0"/>
              <a:t>Afbeelding</a:t>
            </a:r>
          </a:p>
        </p:txBody>
      </p:sp>
      <p:sp>
        <p:nvSpPr>
          <p:cNvPr id="768" name="Vrije vorm: vorm 767">
            <a:extLst>
              <a:ext uri="{FF2B5EF4-FFF2-40B4-BE49-F238E27FC236}">
                <a16:creationId xmlns:a16="http://schemas.microsoft.com/office/drawing/2014/main" id="{D1BA5C48-2162-44B0-9C16-E54CB3F77890}"/>
              </a:ext>
            </a:extLst>
          </p:cNvPr>
          <p:cNvSpPr/>
          <p:nvPr userDrawn="1"/>
        </p:nvSpPr>
        <p:spPr>
          <a:xfrm>
            <a:off x="3474793" y="0"/>
            <a:ext cx="8717207" cy="3037848"/>
          </a:xfrm>
          <a:custGeom>
            <a:avLst/>
            <a:gdLst>
              <a:gd name="connsiteX0" fmla="*/ 8717207 w 8717207"/>
              <a:gd name="connsiteY0" fmla="*/ 1981321 h 3037848"/>
              <a:gd name="connsiteX1" fmla="*/ 6495702 w 8717207"/>
              <a:gd name="connsiteY1" fmla="*/ 3037848 h 3037848"/>
              <a:gd name="connsiteX2" fmla="*/ 0 w 8717207"/>
              <a:gd name="connsiteY2" fmla="*/ 0 h 3037848"/>
              <a:gd name="connsiteX3" fmla="*/ 8717207 w 8717207"/>
              <a:gd name="connsiteY3" fmla="*/ 0 h 3037848"/>
              <a:gd name="connsiteX4" fmla="*/ 8717207 w 8717207"/>
              <a:gd name="connsiteY4" fmla="*/ 1981321 h 3037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17207" h="3037848">
                <a:moveTo>
                  <a:pt x="8717207" y="1981321"/>
                </a:moveTo>
                <a:lnTo>
                  <a:pt x="6495702" y="3037848"/>
                </a:lnTo>
                <a:lnTo>
                  <a:pt x="0" y="0"/>
                </a:lnTo>
                <a:lnTo>
                  <a:pt x="8717207" y="0"/>
                </a:lnTo>
                <a:lnTo>
                  <a:pt x="8717207" y="1981321"/>
                </a:lnTo>
                <a:close/>
              </a:path>
            </a:pathLst>
          </a:custGeom>
          <a:gradFill>
            <a:gsLst>
              <a:gs pos="1000">
                <a:srgbClr val="43B171"/>
              </a:gs>
              <a:gs pos="99000">
                <a:srgbClr val="3C91E6"/>
              </a:gs>
            </a:gsLst>
            <a:lin ang="10800000" scaled="1"/>
          </a:gradFill>
          <a:ln w="6246" cap="flat">
            <a:noFill/>
            <a:prstDash val="solid"/>
            <a:miter/>
          </a:ln>
        </p:spPr>
        <p:txBody>
          <a:bodyPr rtlCol="0" anchor="ctr"/>
          <a:lstStyle/>
          <a:p>
            <a:endParaRPr lang="nl-NL"/>
          </a:p>
        </p:txBody>
      </p:sp>
      <p:grpSp>
        <p:nvGrpSpPr>
          <p:cNvPr id="724" name="Groep 723">
            <a:extLst>
              <a:ext uri="{FF2B5EF4-FFF2-40B4-BE49-F238E27FC236}">
                <a16:creationId xmlns:a16="http://schemas.microsoft.com/office/drawing/2014/main" id="{F29B3689-743C-4AA3-B0A8-B478D5A00100}"/>
              </a:ext>
            </a:extLst>
          </p:cNvPr>
          <p:cNvGrpSpPr/>
          <p:nvPr userDrawn="1"/>
        </p:nvGrpSpPr>
        <p:grpSpPr>
          <a:xfrm>
            <a:off x="9654031" y="0"/>
            <a:ext cx="2537968" cy="941324"/>
            <a:chOff x="9654031" y="0"/>
            <a:chExt cx="2537968" cy="941324"/>
          </a:xfrm>
        </p:grpSpPr>
        <p:grpSp>
          <p:nvGrpSpPr>
            <p:cNvPr id="725" name="Groep 724">
              <a:extLst>
                <a:ext uri="{FF2B5EF4-FFF2-40B4-BE49-F238E27FC236}">
                  <a16:creationId xmlns:a16="http://schemas.microsoft.com/office/drawing/2014/main" id="{9D8F2DAB-2260-4CEB-856B-DE1127F56913}"/>
                </a:ext>
              </a:extLst>
            </p:cNvPr>
            <p:cNvGrpSpPr/>
            <p:nvPr/>
          </p:nvGrpSpPr>
          <p:grpSpPr>
            <a:xfrm>
              <a:off x="9654031" y="0"/>
              <a:ext cx="2537968" cy="941324"/>
              <a:chOff x="9654031" y="0"/>
              <a:chExt cx="2537968" cy="941324"/>
            </a:xfrm>
          </p:grpSpPr>
          <p:sp>
            <p:nvSpPr>
              <p:cNvPr id="727" name="Vrije vorm: vorm 726">
                <a:extLst>
                  <a:ext uri="{FF2B5EF4-FFF2-40B4-BE49-F238E27FC236}">
                    <a16:creationId xmlns:a16="http://schemas.microsoft.com/office/drawing/2014/main" id="{879754B9-51C1-40B2-8700-8E81CA55A510}"/>
                  </a:ext>
                </a:extLst>
              </p:cNvPr>
              <p:cNvSpPr/>
              <p:nvPr/>
            </p:nvSpPr>
            <p:spPr>
              <a:xfrm>
                <a:off x="9654031" y="0"/>
                <a:ext cx="2537968" cy="941324"/>
              </a:xfrm>
              <a:custGeom>
                <a:avLst/>
                <a:gdLst>
                  <a:gd name="connsiteX0" fmla="*/ 2537968 w 2537968"/>
                  <a:gd name="connsiteY0" fmla="*/ 613918 h 941324"/>
                  <a:gd name="connsiteX1" fmla="*/ 1891157 w 2537968"/>
                  <a:gd name="connsiteY1" fmla="*/ 941324 h 941324"/>
                  <a:gd name="connsiteX2" fmla="*/ 0 w 2537968"/>
                  <a:gd name="connsiteY2" fmla="*/ 0 h 941324"/>
                  <a:gd name="connsiteX3" fmla="*/ 2537968 w 2537968"/>
                  <a:gd name="connsiteY3" fmla="*/ 0 h 941324"/>
                  <a:gd name="connsiteX4" fmla="*/ 2537968 w 2537968"/>
                  <a:gd name="connsiteY4" fmla="*/ 613918 h 94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968" h="941324">
                    <a:moveTo>
                      <a:pt x="2537968" y="613918"/>
                    </a:moveTo>
                    <a:lnTo>
                      <a:pt x="1891157" y="941324"/>
                    </a:lnTo>
                    <a:lnTo>
                      <a:pt x="0" y="0"/>
                    </a:lnTo>
                    <a:lnTo>
                      <a:pt x="2537968" y="0"/>
                    </a:lnTo>
                    <a:lnTo>
                      <a:pt x="2537968" y="613918"/>
                    </a:lnTo>
                    <a:close/>
                  </a:path>
                </a:pathLst>
              </a:custGeom>
              <a:solidFill>
                <a:srgbClr val="FFFFFF"/>
              </a:solidFill>
              <a:ln w="12700" cap="flat">
                <a:noFill/>
                <a:prstDash val="solid"/>
                <a:miter/>
              </a:ln>
              <a:effectLst>
                <a:outerShdw blurRad="127000" algn="ctr" rotWithShape="0">
                  <a:prstClr val="black">
                    <a:alpha val="10000"/>
                  </a:prstClr>
                </a:outerShdw>
              </a:effectLst>
            </p:spPr>
            <p:txBody>
              <a:bodyPr rtlCol="0" anchor="ctr"/>
              <a:lstStyle/>
              <a:p>
                <a:endParaRPr lang="nl-NL"/>
              </a:p>
            </p:txBody>
          </p:sp>
          <p:grpSp>
            <p:nvGrpSpPr>
              <p:cNvPr id="728" name="Groep 727">
                <a:extLst>
                  <a:ext uri="{FF2B5EF4-FFF2-40B4-BE49-F238E27FC236}">
                    <a16:creationId xmlns:a16="http://schemas.microsoft.com/office/drawing/2014/main" id="{C6DA8113-C519-4BC1-B3DC-919620DCD215}"/>
                  </a:ext>
                </a:extLst>
              </p:cNvPr>
              <p:cNvGrpSpPr/>
              <p:nvPr/>
            </p:nvGrpSpPr>
            <p:grpSpPr>
              <a:xfrm>
                <a:off x="10661396" y="131323"/>
                <a:ext cx="1241806" cy="326378"/>
                <a:chOff x="3375499" y="2709308"/>
                <a:chExt cx="5437158" cy="1429024"/>
              </a:xfrm>
            </p:grpSpPr>
            <p:sp>
              <p:nvSpPr>
                <p:cNvPr id="729" name="Vrije vorm: vorm 728">
                  <a:extLst>
                    <a:ext uri="{FF2B5EF4-FFF2-40B4-BE49-F238E27FC236}">
                      <a16:creationId xmlns:a16="http://schemas.microsoft.com/office/drawing/2014/main" id="{E1FBFE8A-F39C-48A7-AF4A-5D243C6B986D}"/>
                    </a:ext>
                  </a:extLst>
                </p:cNvPr>
                <p:cNvSpPr/>
                <p:nvPr/>
              </p:nvSpPr>
              <p:spPr>
                <a:xfrm>
                  <a:off x="5026914" y="3071877"/>
                  <a:ext cx="458978" cy="702817"/>
                </a:xfrm>
                <a:custGeom>
                  <a:avLst/>
                  <a:gdLst>
                    <a:gd name="connsiteX0" fmla="*/ 113411 w 458978"/>
                    <a:gd name="connsiteY0" fmla="*/ 108458 h 702817"/>
                    <a:gd name="connsiteX1" fmla="*/ 113411 w 458978"/>
                    <a:gd name="connsiteY1" fmla="*/ 290068 h 702817"/>
                    <a:gd name="connsiteX2" fmla="*/ 433578 w 458978"/>
                    <a:gd name="connsiteY2" fmla="*/ 290068 h 702817"/>
                    <a:gd name="connsiteX3" fmla="*/ 433578 w 458978"/>
                    <a:gd name="connsiteY3" fmla="*/ 398526 h 702817"/>
                    <a:gd name="connsiteX4" fmla="*/ 113411 w 458978"/>
                    <a:gd name="connsiteY4" fmla="*/ 398526 h 702817"/>
                    <a:gd name="connsiteX5" fmla="*/ 113411 w 458978"/>
                    <a:gd name="connsiteY5" fmla="*/ 594360 h 702817"/>
                    <a:gd name="connsiteX6" fmla="*/ 458978 w 458978"/>
                    <a:gd name="connsiteY6" fmla="*/ 594360 h 702817"/>
                    <a:gd name="connsiteX7" fmla="*/ 458978 w 458978"/>
                    <a:gd name="connsiteY7" fmla="*/ 702818 h 702817"/>
                    <a:gd name="connsiteX8" fmla="*/ 0 w 458978"/>
                    <a:gd name="connsiteY8" fmla="*/ 702818 h 702817"/>
                    <a:gd name="connsiteX9" fmla="*/ 0 w 458978"/>
                    <a:gd name="connsiteY9" fmla="*/ 0 h 702817"/>
                    <a:gd name="connsiteX10" fmla="*/ 458978 w 458978"/>
                    <a:gd name="connsiteY10" fmla="*/ 0 h 702817"/>
                    <a:gd name="connsiteX11" fmla="*/ 458978 w 458978"/>
                    <a:gd name="connsiteY11" fmla="*/ 108458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8" h="702817">
                      <a:moveTo>
                        <a:pt x="113411" y="108458"/>
                      </a:moveTo>
                      <a:lnTo>
                        <a:pt x="113411" y="290068"/>
                      </a:lnTo>
                      <a:lnTo>
                        <a:pt x="433578" y="290068"/>
                      </a:lnTo>
                      <a:lnTo>
                        <a:pt x="433578" y="398526"/>
                      </a:lnTo>
                      <a:lnTo>
                        <a:pt x="113411" y="398526"/>
                      </a:lnTo>
                      <a:lnTo>
                        <a:pt x="113411" y="594360"/>
                      </a:lnTo>
                      <a:lnTo>
                        <a:pt x="458978" y="594360"/>
                      </a:lnTo>
                      <a:lnTo>
                        <a:pt x="458978" y="702818"/>
                      </a:lnTo>
                      <a:lnTo>
                        <a:pt x="0" y="702818"/>
                      </a:lnTo>
                      <a:lnTo>
                        <a:pt x="0" y="0"/>
                      </a:lnTo>
                      <a:lnTo>
                        <a:pt x="458978" y="0"/>
                      </a:lnTo>
                      <a:lnTo>
                        <a:pt x="458978" y="108458"/>
                      </a:lnTo>
                      <a:close/>
                    </a:path>
                  </a:pathLst>
                </a:custGeom>
                <a:solidFill>
                  <a:srgbClr val="155CA2"/>
                </a:solidFill>
                <a:ln w="12700" cap="flat">
                  <a:noFill/>
                  <a:prstDash val="solid"/>
                  <a:miter/>
                </a:ln>
              </p:spPr>
              <p:txBody>
                <a:bodyPr rtlCol="0" anchor="ctr"/>
                <a:lstStyle/>
                <a:p>
                  <a:endParaRPr lang="nl-NL"/>
                </a:p>
              </p:txBody>
            </p:sp>
            <p:sp>
              <p:nvSpPr>
                <p:cNvPr id="730" name="Vrije vorm: vorm 729">
                  <a:extLst>
                    <a:ext uri="{FF2B5EF4-FFF2-40B4-BE49-F238E27FC236}">
                      <a16:creationId xmlns:a16="http://schemas.microsoft.com/office/drawing/2014/main" id="{6C21B7EF-B2BD-41FE-97F6-1F3BE7D1D4D4}"/>
                    </a:ext>
                  </a:extLst>
                </p:cNvPr>
                <p:cNvSpPr/>
                <p:nvPr/>
              </p:nvSpPr>
              <p:spPr>
                <a:xfrm>
                  <a:off x="5557775" y="3071877"/>
                  <a:ext cx="627888" cy="702817"/>
                </a:xfrm>
                <a:custGeom>
                  <a:avLst/>
                  <a:gdLst>
                    <a:gd name="connsiteX0" fmla="*/ 627888 w 627888"/>
                    <a:gd name="connsiteY0" fmla="*/ 0 h 702817"/>
                    <a:gd name="connsiteX1" fmla="*/ 385953 w 627888"/>
                    <a:gd name="connsiteY1" fmla="*/ 702818 h 702817"/>
                    <a:gd name="connsiteX2" fmla="*/ 241300 w 627888"/>
                    <a:gd name="connsiteY2" fmla="*/ 702818 h 702817"/>
                    <a:gd name="connsiteX3" fmla="*/ 0 w 627888"/>
                    <a:gd name="connsiteY3" fmla="*/ 0 h 702817"/>
                    <a:gd name="connsiteX4" fmla="*/ 120396 w 627888"/>
                    <a:gd name="connsiteY4" fmla="*/ 0 h 702817"/>
                    <a:gd name="connsiteX5" fmla="*/ 313436 w 627888"/>
                    <a:gd name="connsiteY5" fmla="*/ 572262 h 702817"/>
                    <a:gd name="connsiteX6" fmla="*/ 507111 w 627888"/>
                    <a:gd name="connsiteY6" fmla="*/ 0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8" h="702817">
                      <a:moveTo>
                        <a:pt x="627888" y="0"/>
                      </a:moveTo>
                      <a:lnTo>
                        <a:pt x="385953" y="702818"/>
                      </a:lnTo>
                      <a:lnTo>
                        <a:pt x="241300" y="702818"/>
                      </a:lnTo>
                      <a:lnTo>
                        <a:pt x="0" y="0"/>
                      </a:lnTo>
                      <a:lnTo>
                        <a:pt x="120396" y="0"/>
                      </a:lnTo>
                      <a:lnTo>
                        <a:pt x="313436" y="572262"/>
                      </a:lnTo>
                      <a:lnTo>
                        <a:pt x="507111" y="0"/>
                      </a:lnTo>
                      <a:close/>
                    </a:path>
                  </a:pathLst>
                </a:custGeom>
                <a:solidFill>
                  <a:srgbClr val="155CA2"/>
                </a:solidFill>
                <a:ln w="12700" cap="flat">
                  <a:noFill/>
                  <a:prstDash val="solid"/>
                  <a:miter/>
                </a:ln>
              </p:spPr>
              <p:txBody>
                <a:bodyPr rtlCol="0" anchor="ctr"/>
                <a:lstStyle/>
                <a:p>
                  <a:endParaRPr lang="nl-NL"/>
                </a:p>
              </p:txBody>
            </p:sp>
            <p:sp>
              <p:nvSpPr>
                <p:cNvPr id="731" name="Vrije vorm: vorm 730">
                  <a:extLst>
                    <a:ext uri="{FF2B5EF4-FFF2-40B4-BE49-F238E27FC236}">
                      <a16:creationId xmlns:a16="http://schemas.microsoft.com/office/drawing/2014/main" id="{9BA66C04-707D-4666-A3B1-BA6855F9111C}"/>
                    </a:ext>
                  </a:extLst>
                </p:cNvPr>
                <p:cNvSpPr/>
                <p:nvPr/>
              </p:nvSpPr>
              <p:spPr>
                <a:xfrm>
                  <a:off x="6210301" y="3071496"/>
                  <a:ext cx="462534" cy="715264"/>
                </a:xfrm>
                <a:custGeom>
                  <a:avLst/>
                  <a:gdLst>
                    <a:gd name="connsiteX0" fmla="*/ 462534 w 462534"/>
                    <a:gd name="connsiteY0" fmla="*/ 675005 h 715264"/>
                    <a:gd name="connsiteX1" fmla="*/ 304292 w 462534"/>
                    <a:gd name="connsiteY1" fmla="*/ 715264 h 715264"/>
                    <a:gd name="connsiteX2" fmla="*/ 102489 w 462534"/>
                    <a:gd name="connsiteY2" fmla="*/ 491363 h 715264"/>
                    <a:gd name="connsiteX3" fmla="*/ 102489 w 462534"/>
                    <a:gd name="connsiteY3" fmla="*/ 257429 h 715264"/>
                    <a:gd name="connsiteX4" fmla="*/ 0 w 462534"/>
                    <a:gd name="connsiteY4" fmla="*/ 257429 h 715264"/>
                    <a:gd name="connsiteX5" fmla="*/ 0 w 462534"/>
                    <a:gd name="connsiteY5" fmla="*/ 151003 h 715264"/>
                    <a:gd name="connsiteX6" fmla="*/ 102489 w 462534"/>
                    <a:gd name="connsiteY6" fmla="*/ 151003 h 715264"/>
                    <a:gd name="connsiteX7" fmla="*/ 102489 w 462534"/>
                    <a:gd name="connsiteY7" fmla="*/ 25400 h 715264"/>
                    <a:gd name="connsiteX8" fmla="*/ 215900 w 462534"/>
                    <a:gd name="connsiteY8" fmla="*/ 0 h 715264"/>
                    <a:gd name="connsiteX9" fmla="*/ 215900 w 462534"/>
                    <a:gd name="connsiteY9" fmla="*/ 150622 h 715264"/>
                    <a:gd name="connsiteX10" fmla="*/ 443992 w 462534"/>
                    <a:gd name="connsiteY10" fmla="*/ 150622 h 715264"/>
                    <a:gd name="connsiteX11" fmla="*/ 443992 w 462534"/>
                    <a:gd name="connsiteY11" fmla="*/ 257048 h 715264"/>
                    <a:gd name="connsiteX12" fmla="*/ 216408 w 462534"/>
                    <a:gd name="connsiteY12" fmla="*/ 257048 h 715264"/>
                    <a:gd name="connsiteX13" fmla="*/ 216408 w 462534"/>
                    <a:gd name="connsiteY13" fmla="*/ 484886 h 715264"/>
                    <a:gd name="connsiteX14" fmla="*/ 324866 w 462534"/>
                    <a:gd name="connsiteY14" fmla="*/ 609473 h 715264"/>
                    <a:gd name="connsiteX15" fmla="*/ 442468 w 462534"/>
                    <a:gd name="connsiteY15" fmla="*/ 582422 h 7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534" h="715264">
                      <a:moveTo>
                        <a:pt x="462534" y="675005"/>
                      </a:moveTo>
                      <a:cubicBezTo>
                        <a:pt x="413778" y="700925"/>
                        <a:pt x="359512" y="714743"/>
                        <a:pt x="304292" y="715264"/>
                      </a:cubicBezTo>
                      <a:cubicBezTo>
                        <a:pt x="190754" y="715264"/>
                        <a:pt x="102489" y="644017"/>
                        <a:pt x="102489" y="491363"/>
                      </a:cubicBezTo>
                      <a:lnTo>
                        <a:pt x="102489" y="257429"/>
                      </a:lnTo>
                      <a:lnTo>
                        <a:pt x="0" y="257429"/>
                      </a:lnTo>
                      <a:lnTo>
                        <a:pt x="0" y="151003"/>
                      </a:lnTo>
                      <a:lnTo>
                        <a:pt x="102489" y="151003"/>
                      </a:lnTo>
                      <a:lnTo>
                        <a:pt x="102489" y="25400"/>
                      </a:lnTo>
                      <a:lnTo>
                        <a:pt x="215900" y="0"/>
                      </a:lnTo>
                      <a:lnTo>
                        <a:pt x="215900" y="150622"/>
                      </a:lnTo>
                      <a:lnTo>
                        <a:pt x="443992" y="150622"/>
                      </a:lnTo>
                      <a:lnTo>
                        <a:pt x="443992" y="257048"/>
                      </a:lnTo>
                      <a:lnTo>
                        <a:pt x="216408" y="257048"/>
                      </a:lnTo>
                      <a:lnTo>
                        <a:pt x="216408" y="484886"/>
                      </a:lnTo>
                      <a:cubicBezTo>
                        <a:pt x="216408" y="565404"/>
                        <a:pt x="253619" y="609473"/>
                        <a:pt x="324866" y="609473"/>
                      </a:cubicBezTo>
                      <a:cubicBezTo>
                        <a:pt x="360045" y="609473"/>
                        <a:pt x="399161" y="597408"/>
                        <a:pt x="442468" y="582422"/>
                      </a:cubicBezTo>
                      <a:close/>
                    </a:path>
                  </a:pathLst>
                </a:custGeom>
                <a:solidFill>
                  <a:srgbClr val="3C91E6"/>
                </a:solidFill>
                <a:ln w="12700" cap="flat">
                  <a:noFill/>
                  <a:prstDash val="solid"/>
                  <a:miter/>
                </a:ln>
              </p:spPr>
              <p:txBody>
                <a:bodyPr rtlCol="0" anchor="ctr"/>
                <a:lstStyle/>
                <a:p>
                  <a:endParaRPr lang="nl-NL"/>
                </a:p>
              </p:txBody>
            </p:sp>
            <p:sp>
              <p:nvSpPr>
                <p:cNvPr id="732" name="Vrije vorm: vorm 731">
                  <a:extLst>
                    <a:ext uri="{FF2B5EF4-FFF2-40B4-BE49-F238E27FC236}">
                      <a16:creationId xmlns:a16="http://schemas.microsoft.com/office/drawing/2014/main" id="{B075CB15-0256-44C7-A692-3592642A2650}"/>
                    </a:ext>
                  </a:extLst>
                </p:cNvPr>
                <p:cNvSpPr/>
                <p:nvPr/>
              </p:nvSpPr>
              <p:spPr>
                <a:xfrm>
                  <a:off x="6727830" y="3210184"/>
                  <a:ext cx="576575" cy="576584"/>
                </a:xfrm>
                <a:custGeom>
                  <a:avLst/>
                  <a:gdLst>
                    <a:gd name="connsiteX0" fmla="*/ 576575 w 576575"/>
                    <a:gd name="connsiteY0" fmla="*/ 288413 h 576584"/>
                    <a:gd name="connsiteX1" fmla="*/ 290444 w 576575"/>
                    <a:gd name="connsiteY1" fmla="*/ 576576 h 576584"/>
                    <a:gd name="connsiteX2" fmla="*/ 8 w 576575"/>
                    <a:gd name="connsiteY2" fmla="*/ 290457 h 576584"/>
                    <a:gd name="connsiteX3" fmla="*/ 286126 w 576575"/>
                    <a:gd name="connsiteY3" fmla="*/ 8 h 576584"/>
                    <a:gd name="connsiteX4" fmla="*/ 576563 w 576575"/>
                    <a:gd name="connsiteY4" fmla="*/ 286139 h 576584"/>
                    <a:gd name="connsiteX5" fmla="*/ 576575 w 576575"/>
                    <a:gd name="connsiteY5" fmla="*/ 288413 h 576584"/>
                    <a:gd name="connsiteX6" fmla="*/ 118486 w 576575"/>
                    <a:gd name="connsiteY6" fmla="*/ 288413 h 576584"/>
                    <a:gd name="connsiteX7" fmla="*/ 290191 w 576575"/>
                    <a:gd name="connsiteY7" fmla="*/ 467863 h 576584"/>
                    <a:gd name="connsiteX8" fmla="*/ 461894 w 576575"/>
                    <a:gd name="connsiteY8" fmla="*/ 288413 h 576584"/>
                    <a:gd name="connsiteX9" fmla="*/ 290191 w 576575"/>
                    <a:gd name="connsiteY9" fmla="*/ 108835 h 576584"/>
                    <a:gd name="connsiteX10" fmla="*/ 118613 w 576575"/>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5" h="576584">
                      <a:moveTo>
                        <a:pt x="576575" y="288413"/>
                      </a:moveTo>
                      <a:cubicBezTo>
                        <a:pt x="576575" y="453513"/>
                        <a:pt x="451099" y="576576"/>
                        <a:pt x="290444" y="576576"/>
                      </a:cubicBezTo>
                      <a:cubicBezTo>
                        <a:pt x="131224" y="577770"/>
                        <a:pt x="1202" y="449665"/>
                        <a:pt x="8" y="290457"/>
                      </a:cubicBezTo>
                      <a:cubicBezTo>
                        <a:pt x="-1185" y="131237"/>
                        <a:pt x="126907" y="1202"/>
                        <a:pt x="286126" y="8"/>
                      </a:cubicBezTo>
                      <a:cubicBezTo>
                        <a:pt x="445334" y="-1185"/>
                        <a:pt x="575369" y="126920"/>
                        <a:pt x="576563" y="286139"/>
                      </a:cubicBezTo>
                      <a:cubicBezTo>
                        <a:pt x="576575" y="286888"/>
                        <a:pt x="576575" y="287651"/>
                        <a:pt x="576575" y="288413"/>
                      </a:cubicBezTo>
                      <a:close/>
                      <a:moveTo>
                        <a:pt x="118486" y="288413"/>
                      </a:moveTo>
                      <a:cubicBezTo>
                        <a:pt x="118486" y="394838"/>
                        <a:pt x="193670" y="467863"/>
                        <a:pt x="290191" y="467863"/>
                      </a:cubicBezTo>
                      <a:cubicBezTo>
                        <a:pt x="386710" y="467863"/>
                        <a:pt x="461894" y="394585"/>
                        <a:pt x="461894" y="288413"/>
                      </a:cubicBezTo>
                      <a:cubicBezTo>
                        <a:pt x="461894" y="182241"/>
                        <a:pt x="385694" y="108835"/>
                        <a:pt x="290191" y="108835"/>
                      </a:cubicBezTo>
                      <a:cubicBezTo>
                        <a:pt x="194686" y="108835"/>
                        <a:pt x="118613" y="181987"/>
                        <a:pt x="118613" y="288413"/>
                      </a:cubicBezTo>
                      <a:close/>
                    </a:path>
                  </a:pathLst>
                </a:custGeom>
                <a:solidFill>
                  <a:srgbClr val="3C91E6"/>
                </a:solidFill>
                <a:ln w="12700" cap="flat">
                  <a:noFill/>
                  <a:prstDash val="solid"/>
                  <a:miter/>
                </a:ln>
              </p:spPr>
              <p:txBody>
                <a:bodyPr rtlCol="0" anchor="ctr"/>
                <a:lstStyle/>
                <a:p>
                  <a:endParaRPr lang="nl-NL"/>
                </a:p>
              </p:txBody>
            </p:sp>
            <p:sp>
              <p:nvSpPr>
                <p:cNvPr id="733" name="Vrije vorm: vorm 732">
                  <a:extLst>
                    <a:ext uri="{FF2B5EF4-FFF2-40B4-BE49-F238E27FC236}">
                      <a16:creationId xmlns:a16="http://schemas.microsoft.com/office/drawing/2014/main" id="{B2A5244A-1783-4946-A050-3382820A3003}"/>
                    </a:ext>
                  </a:extLst>
                </p:cNvPr>
                <p:cNvSpPr/>
                <p:nvPr/>
              </p:nvSpPr>
              <p:spPr>
                <a:xfrm>
                  <a:off x="7395596" y="3210184"/>
                  <a:ext cx="576576" cy="576584"/>
                </a:xfrm>
                <a:custGeom>
                  <a:avLst/>
                  <a:gdLst>
                    <a:gd name="connsiteX0" fmla="*/ 576576 w 576576"/>
                    <a:gd name="connsiteY0" fmla="*/ 288413 h 576584"/>
                    <a:gd name="connsiteX1" fmla="*/ 290445 w 576576"/>
                    <a:gd name="connsiteY1" fmla="*/ 576576 h 576584"/>
                    <a:gd name="connsiteX2" fmla="*/ 8 w 576576"/>
                    <a:gd name="connsiteY2" fmla="*/ 290457 h 576584"/>
                    <a:gd name="connsiteX3" fmla="*/ 286127 w 576576"/>
                    <a:gd name="connsiteY3" fmla="*/ 8 h 576584"/>
                    <a:gd name="connsiteX4" fmla="*/ 576563 w 576576"/>
                    <a:gd name="connsiteY4" fmla="*/ 286139 h 576584"/>
                    <a:gd name="connsiteX5" fmla="*/ 576576 w 576576"/>
                    <a:gd name="connsiteY5" fmla="*/ 288413 h 576584"/>
                    <a:gd name="connsiteX6" fmla="*/ 118487 w 576576"/>
                    <a:gd name="connsiteY6" fmla="*/ 288413 h 576584"/>
                    <a:gd name="connsiteX7" fmla="*/ 290191 w 576576"/>
                    <a:gd name="connsiteY7" fmla="*/ 467863 h 576584"/>
                    <a:gd name="connsiteX8" fmla="*/ 461895 w 576576"/>
                    <a:gd name="connsiteY8" fmla="*/ 288413 h 576584"/>
                    <a:gd name="connsiteX9" fmla="*/ 290191 w 576576"/>
                    <a:gd name="connsiteY9" fmla="*/ 108835 h 576584"/>
                    <a:gd name="connsiteX10" fmla="*/ 118614 w 576576"/>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6" h="576584">
                      <a:moveTo>
                        <a:pt x="576576" y="288413"/>
                      </a:moveTo>
                      <a:cubicBezTo>
                        <a:pt x="576576" y="453513"/>
                        <a:pt x="451100" y="576576"/>
                        <a:pt x="290445" y="576576"/>
                      </a:cubicBezTo>
                      <a:cubicBezTo>
                        <a:pt x="131225" y="577770"/>
                        <a:pt x="1203" y="449665"/>
                        <a:pt x="8" y="290457"/>
                      </a:cubicBezTo>
                      <a:cubicBezTo>
                        <a:pt x="-1185" y="131237"/>
                        <a:pt x="126907" y="1202"/>
                        <a:pt x="286127" y="8"/>
                      </a:cubicBezTo>
                      <a:cubicBezTo>
                        <a:pt x="445334" y="-1185"/>
                        <a:pt x="575369" y="126920"/>
                        <a:pt x="576563" y="286139"/>
                      </a:cubicBezTo>
                      <a:cubicBezTo>
                        <a:pt x="576576" y="286888"/>
                        <a:pt x="576576" y="287651"/>
                        <a:pt x="576576" y="288413"/>
                      </a:cubicBezTo>
                      <a:close/>
                      <a:moveTo>
                        <a:pt x="118487" y="288413"/>
                      </a:moveTo>
                      <a:cubicBezTo>
                        <a:pt x="118487" y="394838"/>
                        <a:pt x="193798" y="467863"/>
                        <a:pt x="290191" y="467863"/>
                      </a:cubicBezTo>
                      <a:cubicBezTo>
                        <a:pt x="386584" y="467863"/>
                        <a:pt x="461895" y="394585"/>
                        <a:pt x="461895" y="288413"/>
                      </a:cubicBezTo>
                      <a:cubicBezTo>
                        <a:pt x="461895" y="182241"/>
                        <a:pt x="385695" y="108835"/>
                        <a:pt x="290191" y="108835"/>
                      </a:cubicBezTo>
                      <a:cubicBezTo>
                        <a:pt x="194687" y="108835"/>
                        <a:pt x="118614" y="181987"/>
                        <a:pt x="118614" y="288413"/>
                      </a:cubicBezTo>
                      <a:close/>
                    </a:path>
                  </a:pathLst>
                </a:custGeom>
                <a:solidFill>
                  <a:srgbClr val="3C91E6"/>
                </a:solidFill>
                <a:ln w="12700" cap="flat">
                  <a:noFill/>
                  <a:prstDash val="solid"/>
                  <a:miter/>
                </a:ln>
              </p:spPr>
              <p:txBody>
                <a:bodyPr rtlCol="0" anchor="ctr"/>
                <a:lstStyle/>
                <a:p>
                  <a:endParaRPr lang="nl-NL"/>
                </a:p>
              </p:txBody>
            </p:sp>
            <p:sp>
              <p:nvSpPr>
                <p:cNvPr id="734" name="Vrije vorm: vorm 733">
                  <a:extLst>
                    <a:ext uri="{FF2B5EF4-FFF2-40B4-BE49-F238E27FC236}">
                      <a16:creationId xmlns:a16="http://schemas.microsoft.com/office/drawing/2014/main" id="{1808DE00-6986-4A1D-9225-D5B796BAB472}"/>
                    </a:ext>
                  </a:extLst>
                </p:cNvPr>
                <p:cNvSpPr/>
                <p:nvPr/>
              </p:nvSpPr>
              <p:spPr>
                <a:xfrm>
                  <a:off x="8086725" y="3001518"/>
                  <a:ext cx="114300" cy="773176"/>
                </a:xfrm>
                <a:custGeom>
                  <a:avLst/>
                  <a:gdLst>
                    <a:gd name="connsiteX0" fmla="*/ 0 w 114300"/>
                    <a:gd name="connsiteY0" fmla="*/ 0 h 773176"/>
                    <a:gd name="connsiteX1" fmla="*/ 114300 w 114300"/>
                    <a:gd name="connsiteY1" fmla="*/ 0 h 773176"/>
                    <a:gd name="connsiteX2" fmla="*/ 114300 w 114300"/>
                    <a:gd name="connsiteY2" fmla="*/ 773176 h 773176"/>
                    <a:gd name="connsiteX3" fmla="*/ 0 w 114300"/>
                    <a:gd name="connsiteY3" fmla="*/ 773176 h 773176"/>
                  </a:gdLst>
                  <a:ahLst/>
                  <a:cxnLst>
                    <a:cxn ang="0">
                      <a:pos x="connsiteX0" y="connsiteY0"/>
                    </a:cxn>
                    <a:cxn ang="0">
                      <a:pos x="connsiteX1" y="connsiteY1"/>
                    </a:cxn>
                    <a:cxn ang="0">
                      <a:pos x="connsiteX2" y="connsiteY2"/>
                    </a:cxn>
                    <a:cxn ang="0">
                      <a:pos x="connsiteX3" y="connsiteY3"/>
                    </a:cxn>
                  </a:cxnLst>
                  <a:rect l="l" t="t" r="r" b="b"/>
                  <a:pathLst>
                    <a:path w="114300" h="773176">
                      <a:moveTo>
                        <a:pt x="0" y="0"/>
                      </a:moveTo>
                      <a:lnTo>
                        <a:pt x="114300" y="0"/>
                      </a:lnTo>
                      <a:lnTo>
                        <a:pt x="114300" y="773176"/>
                      </a:lnTo>
                      <a:lnTo>
                        <a:pt x="0" y="773176"/>
                      </a:lnTo>
                      <a:close/>
                    </a:path>
                  </a:pathLst>
                </a:custGeom>
                <a:solidFill>
                  <a:srgbClr val="3C91E6"/>
                </a:solidFill>
                <a:ln w="12700" cap="flat">
                  <a:noFill/>
                  <a:prstDash val="solid"/>
                  <a:miter/>
                </a:ln>
              </p:spPr>
              <p:txBody>
                <a:bodyPr rtlCol="0" anchor="ctr"/>
                <a:lstStyle/>
                <a:p>
                  <a:endParaRPr lang="nl-NL"/>
                </a:p>
              </p:txBody>
            </p:sp>
            <p:sp>
              <p:nvSpPr>
                <p:cNvPr id="735" name="Vrije vorm: vorm 734">
                  <a:extLst>
                    <a:ext uri="{FF2B5EF4-FFF2-40B4-BE49-F238E27FC236}">
                      <a16:creationId xmlns:a16="http://schemas.microsoft.com/office/drawing/2014/main" id="{6A572C2B-BCC5-4F88-9615-1A989D824092}"/>
                    </a:ext>
                  </a:extLst>
                </p:cNvPr>
                <p:cNvSpPr/>
                <p:nvPr/>
              </p:nvSpPr>
              <p:spPr>
                <a:xfrm>
                  <a:off x="8303641" y="3209671"/>
                  <a:ext cx="509016" cy="576582"/>
                </a:xfrm>
                <a:custGeom>
                  <a:avLst/>
                  <a:gdLst>
                    <a:gd name="connsiteX0" fmla="*/ 0 w 509016"/>
                    <a:gd name="connsiteY0" fmla="*/ 387350 h 576582"/>
                    <a:gd name="connsiteX1" fmla="*/ 115951 w 509016"/>
                    <a:gd name="connsiteY1" fmla="*/ 387350 h 576582"/>
                    <a:gd name="connsiteX2" fmla="*/ 273558 w 509016"/>
                    <a:gd name="connsiteY2" fmla="*/ 476250 h 576582"/>
                    <a:gd name="connsiteX3" fmla="*/ 392049 w 509016"/>
                    <a:gd name="connsiteY3" fmla="*/ 412750 h 576582"/>
                    <a:gd name="connsiteX4" fmla="*/ 247523 w 509016"/>
                    <a:gd name="connsiteY4" fmla="*/ 337312 h 576582"/>
                    <a:gd name="connsiteX5" fmla="*/ 27559 w 509016"/>
                    <a:gd name="connsiteY5" fmla="*/ 175641 h 576582"/>
                    <a:gd name="connsiteX6" fmla="*/ 260604 w 509016"/>
                    <a:gd name="connsiteY6" fmla="*/ 0 h 576582"/>
                    <a:gd name="connsiteX7" fmla="*/ 501904 w 509016"/>
                    <a:gd name="connsiteY7" fmla="*/ 167640 h 576582"/>
                    <a:gd name="connsiteX8" fmla="*/ 387604 w 509016"/>
                    <a:gd name="connsiteY8" fmla="*/ 167640 h 576582"/>
                    <a:gd name="connsiteX9" fmla="*/ 259080 w 509016"/>
                    <a:gd name="connsiteY9" fmla="*/ 100330 h 576582"/>
                    <a:gd name="connsiteX10" fmla="*/ 142621 w 509016"/>
                    <a:gd name="connsiteY10" fmla="*/ 163830 h 576582"/>
                    <a:gd name="connsiteX11" fmla="*/ 273050 w 509016"/>
                    <a:gd name="connsiteY11" fmla="*/ 231140 h 576582"/>
                    <a:gd name="connsiteX12" fmla="*/ 509016 w 509016"/>
                    <a:gd name="connsiteY12" fmla="*/ 399923 h 576582"/>
                    <a:gd name="connsiteX13" fmla="*/ 272034 w 509016"/>
                    <a:gd name="connsiteY13" fmla="*/ 576580 h 576582"/>
                    <a:gd name="connsiteX14" fmla="*/ 0 w 509016"/>
                    <a:gd name="connsiteY14" fmla="*/ 387350 h 5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016" h="576582">
                      <a:moveTo>
                        <a:pt x="0" y="387350"/>
                      </a:moveTo>
                      <a:lnTo>
                        <a:pt x="115951" y="387350"/>
                      </a:lnTo>
                      <a:cubicBezTo>
                        <a:pt x="132969" y="448564"/>
                        <a:pt x="177800" y="476250"/>
                        <a:pt x="273558" y="476250"/>
                      </a:cubicBezTo>
                      <a:cubicBezTo>
                        <a:pt x="346837" y="476250"/>
                        <a:pt x="392049" y="454152"/>
                        <a:pt x="392049" y="412750"/>
                      </a:cubicBezTo>
                      <a:cubicBezTo>
                        <a:pt x="392049" y="366522"/>
                        <a:pt x="339852" y="359410"/>
                        <a:pt x="247523" y="337312"/>
                      </a:cubicBezTo>
                      <a:cubicBezTo>
                        <a:pt x="92710" y="299212"/>
                        <a:pt x="27559" y="268097"/>
                        <a:pt x="27559" y="175641"/>
                      </a:cubicBezTo>
                      <a:cubicBezTo>
                        <a:pt x="27559" y="64262"/>
                        <a:pt x="121920" y="0"/>
                        <a:pt x="260604" y="0"/>
                      </a:cubicBezTo>
                      <a:cubicBezTo>
                        <a:pt x="402209" y="0"/>
                        <a:pt x="481457" y="67183"/>
                        <a:pt x="501904" y="167640"/>
                      </a:cubicBezTo>
                      <a:lnTo>
                        <a:pt x="387604" y="167640"/>
                      </a:lnTo>
                      <a:cubicBezTo>
                        <a:pt x="371475" y="122428"/>
                        <a:pt x="329311" y="100330"/>
                        <a:pt x="259080" y="100330"/>
                      </a:cubicBezTo>
                      <a:cubicBezTo>
                        <a:pt x="185674" y="100330"/>
                        <a:pt x="142621" y="125730"/>
                        <a:pt x="142621" y="163830"/>
                      </a:cubicBezTo>
                      <a:cubicBezTo>
                        <a:pt x="142621" y="199009"/>
                        <a:pt x="176657" y="208026"/>
                        <a:pt x="273050" y="231140"/>
                      </a:cubicBezTo>
                      <a:cubicBezTo>
                        <a:pt x="422656" y="266319"/>
                        <a:pt x="509016" y="292354"/>
                        <a:pt x="509016" y="399923"/>
                      </a:cubicBezTo>
                      <a:cubicBezTo>
                        <a:pt x="509016" y="518414"/>
                        <a:pt x="402717" y="576580"/>
                        <a:pt x="272034" y="576580"/>
                      </a:cubicBezTo>
                      <a:cubicBezTo>
                        <a:pt x="125476" y="577088"/>
                        <a:pt x="20955" y="506857"/>
                        <a:pt x="0" y="387350"/>
                      </a:cubicBezTo>
                      <a:close/>
                    </a:path>
                  </a:pathLst>
                </a:custGeom>
                <a:solidFill>
                  <a:srgbClr val="3C91E6"/>
                </a:solidFill>
                <a:ln w="12700" cap="flat">
                  <a:noFill/>
                  <a:prstDash val="solid"/>
                  <a:miter/>
                </a:ln>
              </p:spPr>
              <p:txBody>
                <a:bodyPr rtlCol="0" anchor="ctr"/>
                <a:lstStyle/>
                <a:p>
                  <a:endParaRPr lang="nl-NL"/>
                </a:p>
              </p:txBody>
            </p:sp>
            <p:sp>
              <p:nvSpPr>
                <p:cNvPr id="736" name="Vrije vorm: vorm 735">
                  <a:extLst>
                    <a:ext uri="{FF2B5EF4-FFF2-40B4-BE49-F238E27FC236}">
                      <a16:creationId xmlns:a16="http://schemas.microsoft.com/office/drawing/2014/main" id="{CD498099-F931-42E9-A043-20BB4D3A0093}"/>
                    </a:ext>
                  </a:extLst>
                </p:cNvPr>
                <p:cNvSpPr/>
                <p:nvPr/>
              </p:nvSpPr>
              <p:spPr>
                <a:xfrm>
                  <a:off x="4406847" y="3542958"/>
                  <a:ext cx="206320" cy="357224"/>
                </a:xfrm>
                <a:custGeom>
                  <a:avLst/>
                  <a:gdLst>
                    <a:gd name="connsiteX0" fmla="*/ 206320 w 206320"/>
                    <a:gd name="connsiteY0" fmla="*/ 0 h 357224"/>
                    <a:gd name="connsiteX1" fmla="*/ 206320 w 206320"/>
                    <a:gd name="connsiteY1" fmla="*/ 238150 h 357224"/>
                    <a:gd name="connsiteX2" fmla="*/ 0 w 206320"/>
                    <a:gd name="connsiteY2" fmla="*/ 357225 h 357224"/>
                    <a:gd name="connsiteX3" fmla="*/ 0 w 206320"/>
                    <a:gd name="connsiteY3" fmla="*/ 119075 h 357224"/>
                    <a:gd name="connsiteX4" fmla="*/ 206320 w 206320"/>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0"/>
                      </a:moveTo>
                      <a:lnTo>
                        <a:pt x="206320" y="238150"/>
                      </a:lnTo>
                      <a:lnTo>
                        <a:pt x="0" y="357225"/>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737" name="Vrije vorm: vorm 736">
                  <a:extLst>
                    <a:ext uri="{FF2B5EF4-FFF2-40B4-BE49-F238E27FC236}">
                      <a16:creationId xmlns:a16="http://schemas.microsoft.com/office/drawing/2014/main" id="{EED9AE6D-B24B-407F-A732-9AADA2790107}"/>
                    </a:ext>
                  </a:extLst>
                </p:cNvPr>
                <p:cNvSpPr/>
                <p:nvPr/>
              </p:nvSpPr>
              <p:spPr>
                <a:xfrm>
                  <a:off x="4406847" y="3304808"/>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738" name="Vrije vorm: vorm 737">
                  <a:extLst>
                    <a:ext uri="{FF2B5EF4-FFF2-40B4-BE49-F238E27FC236}">
                      <a16:creationId xmlns:a16="http://schemas.microsoft.com/office/drawing/2014/main" id="{A025DD50-44FB-44AF-AECF-E4E62D69340B}"/>
                    </a:ext>
                  </a:extLst>
                </p:cNvPr>
                <p:cNvSpPr/>
                <p:nvPr/>
              </p:nvSpPr>
              <p:spPr>
                <a:xfrm>
                  <a:off x="4200526" y="3185607"/>
                  <a:ext cx="412640" cy="238276"/>
                </a:xfrm>
                <a:custGeom>
                  <a:avLst/>
                  <a:gdLst>
                    <a:gd name="connsiteX0" fmla="*/ 412641 w 412640"/>
                    <a:gd name="connsiteY0" fmla="*/ 119202 h 238276"/>
                    <a:gd name="connsiteX1" fmla="*/ 206320 w 412640"/>
                    <a:gd name="connsiteY1" fmla="*/ 238276 h 238276"/>
                    <a:gd name="connsiteX2" fmla="*/ 0 w 412640"/>
                    <a:gd name="connsiteY2" fmla="*/ 119202 h 238276"/>
                    <a:gd name="connsiteX3" fmla="*/ 206320 w 412640"/>
                    <a:gd name="connsiteY3" fmla="*/ 0 h 238276"/>
                    <a:gd name="connsiteX4" fmla="*/ 412641 w 412640"/>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276">
                      <a:moveTo>
                        <a:pt x="412641" y="119202"/>
                      </a:moveTo>
                      <a:lnTo>
                        <a:pt x="206320" y="238276"/>
                      </a:lnTo>
                      <a:lnTo>
                        <a:pt x="0" y="119202"/>
                      </a:lnTo>
                      <a:lnTo>
                        <a:pt x="206320" y="0"/>
                      </a:lnTo>
                      <a:lnTo>
                        <a:pt x="412641" y="119202"/>
                      </a:lnTo>
                      <a:close/>
                    </a:path>
                  </a:pathLst>
                </a:custGeom>
                <a:solidFill>
                  <a:srgbClr val="43B171"/>
                </a:solidFill>
                <a:ln w="12635" cap="flat">
                  <a:noFill/>
                  <a:prstDash val="solid"/>
                  <a:miter/>
                </a:ln>
              </p:spPr>
              <p:txBody>
                <a:bodyPr rtlCol="0" anchor="ctr"/>
                <a:lstStyle/>
                <a:p>
                  <a:endParaRPr lang="nl-NL"/>
                </a:p>
              </p:txBody>
            </p:sp>
            <p:sp>
              <p:nvSpPr>
                <p:cNvPr id="739" name="Vrije vorm: vorm 738">
                  <a:extLst>
                    <a:ext uri="{FF2B5EF4-FFF2-40B4-BE49-F238E27FC236}">
                      <a16:creationId xmlns:a16="http://schemas.microsoft.com/office/drawing/2014/main" id="{A1FB8835-9DC8-46CF-88D8-4CC8B79BF823}"/>
                    </a:ext>
                  </a:extLst>
                </p:cNvPr>
                <p:cNvSpPr/>
                <p:nvPr/>
              </p:nvSpPr>
              <p:spPr>
                <a:xfrm>
                  <a:off x="4200526" y="3423883"/>
                  <a:ext cx="412640" cy="238149"/>
                </a:xfrm>
                <a:custGeom>
                  <a:avLst/>
                  <a:gdLst>
                    <a:gd name="connsiteX0" fmla="*/ 412641 w 412640"/>
                    <a:gd name="connsiteY0" fmla="*/ 119075 h 238149"/>
                    <a:gd name="connsiteX1" fmla="*/ 206320 w 412640"/>
                    <a:gd name="connsiteY1" fmla="*/ 238150 h 238149"/>
                    <a:gd name="connsiteX2" fmla="*/ 0 w 412640"/>
                    <a:gd name="connsiteY2" fmla="*/ 119075 h 238149"/>
                    <a:gd name="connsiteX3" fmla="*/ 206320 w 412640"/>
                    <a:gd name="connsiteY3" fmla="*/ 0 h 238149"/>
                    <a:gd name="connsiteX4" fmla="*/ 412641 w 412640"/>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149">
                      <a:moveTo>
                        <a:pt x="412641" y="119075"/>
                      </a:moveTo>
                      <a:lnTo>
                        <a:pt x="206320" y="238150"/>
                      </a:lnTo>
                      <a:lnTo>
                        <a:pt x="0" y="119075"/>
                      </a:lnTo>
                      <a:lnTo>
                        <a:pt x="206320" y="0"/>
                      </a:lnTo>
                      <a:lnTo>
                        <a:pt x="412641" y="119075"/>
                      </a:lnTo>
                      <a:close/>
                    </a:path>
                  </a:pathLst>
                </a:custGeom>
                <a:solidFill>
                  <a:srgbClr val="43B171"/>
                </a:solidFill>
                <a:ln w="12635" cap="flat">
                  <a:noFill/>
                  <a:prstDash val="solid"/>
                  <a:miter/>
                </a:ln>
              </p:spPr>
              <p:txBody>
                <a:bodyPr rtlCol="0" anchor="ctr"/>
                <a:lstStyle/>
                <a:p>
                  <a:endParaRPr lang="nl-NL"/>
                </a:p>
              </p:txBody>
            </p:sp>
            <p:sp>
              <p:nvSpPr>
                <p:cNvPr id="740" name="Vrije vorm: vorm 739">
                  <a:extLst>
                    <a:ext uri="{FF2B5EF4-FFF2-40B4-BE49-F238E27FC236}">
                      <a16:creationId xmlns:a16="http://schemas.microsoft.com/office/drawing/2014/main" id="{89535F78-DD03-43CC-8D8A-7B2FE660DE77}"/>
                    </a:ext>
                  </a:extLst>
                </p:cNvPr>
                <p:cNvSpPr/>
                <p:nvPr/>
              </p:nvSpPr>
              <p:spPr>
                <a:xfrm>
                  <a:off x="4200526" y="3542958"/>
                  <a:ext cx="206320" cy="357224"/>
                </a:xfrm>
                <a:custGeom>
                  <a:avLst/>
                  <a:gdLst>
                    <a:gd name="connsiteX0" fmla="*/ 206320 w 206320"/>
                    <a:gd name="connsiteY0" fmla="*/ 119075 h 357224"/>
                    <a:gd name="connsiteX1" fmla="*/ 206320 w 206320"/>
                    <a:gd name="connsiteY1" fmla="*/ 357225 h 357224"/>
                    <a:gd name="connsiteX2" fmla="*/ 0 w 206320"/>
                    <a:gd name="connsiteY2" fmla="*/ 238150 h 357224"/>
                    <a:gd name="connsiteX3" fmla="*/ 0 w 206320"/>
                    <a:gd name="connsiteY3" fmla="*/ 0 h 357224"/>
                    <a:gd name="connsiteX4" fmla="*/ 206320 w 206320"/>
                    <a:gd name="connsiteY4" fmla="*/ 119075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119075"/>
                      </a:moveTo>
                      <a:lnTo>
                        <a:pt x="206320" y="357225"/>
                      </a:ln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741" name="Vrije vorm: vorm 740">
                  <a:extLst>
                    <a:ext uri="{FF2B5EF4-FFF2-40B4-BE49-F238E27FC236}">
                      <a16:creationId xmlns:a16="http://schemas.microsoft.com/office/drawing/2014/main" id="{9B6A00E2-EB31-45CF-8360-DCFC9D56CF52}"/>
                    </a:ext>
                  </a:extLst>
                </p:cNvPr>
                <p:cNvSpPr/>
                <p:nvPr/>
              </p:nvSpPr>
              <p:spPr>
                <a:xfrm>
                  <a:off x="4200526" y="2947457"/>
                  <a:ext cx="412640" cy="357351"/>
                </a:xfrm>
                <a:custGeom>
                  <a:avLst/>
                  <a:gdLst>
                    <a:gd name="connsiteX0" fmla="*/ 206320 w 412640"/>
                    <a:gd name="connsiteY0" fmla="*/ 0 h 357351"/>
                    <a:gd name="connsiteX1" fmla="*/ 0 w 412640"/>
                    <a:gd name="connsiteY1" fmla="*/ 119075 h 357351"/>
                    <a:gd name="connsiteX2" fmla="*/ 0 w 412640"/>
                    <a:gd name="connsiteY2" fmla="*/ 357351 h 357351"/>
                    <a:gd name="connsiteX3" fmla="*/ 206320 w 412640"/>
                    <a:gd name="connsiteY3" fmla="*/ 238150 h 357351"/>
                    <a:gd name="connsiteX4" fmla="*/ 412641 w 412640"/>
                    <a:gd name="connsiteY4" fmla="*/ 357351 h 357351"/>
                    <a:gd name="connsiteX5" fmla="*/ 412641 w 412640"/>
                    <a:gd name="connsiteY5" fmla="*/ 119075 h 357351"/>
                    <a:gd name="connsiteX6" fmla="*/ 206320 w 412640"/>
                    <a:gd name="connsiteY6" fmla="*/ 0 h 35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40" h="357351">
                      <a:moveTo>
                        <a:pt x="206320" y="0"/>
                      </a:moveTo>
                      <a:lnTo>
                        <a:pt x="0" y="119075"/>
                      </a:lnTo>
                      <a:lnTo>
                        <a:pt x="0" y="357351"/>
                      </a:lnTo>
                      <a:lnTo>
                        <a:pt x="206320" y="238150"/>
                      </a:lnTo>
                      <a:lnTo>
                        <a:pt x="412641" y="357351"/>
                      </a:lnTo>
                      <a:lnTo>
                        <a:pt x="412641"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742" name="Vrije vorm: vorm 741">
                  <a:extLst>
                    <a:ext uri="{FF2B5EF4-FFF2-40B4-BE49-F238E27FC236}">
                      <a16:creationId xmlns:a16="http://schemas.microsoft.com/office/drawing/2014/main" id="{4E90BAAB-62C0-496E-BA26-BB0ACD6BA30B}"/>
                    </a:ext>
                  </a:extLst>
                </p:cNvPr>
                <p:cNvSpPr/>
                <p:nvPr/>
              </p:nvSpPr>
              <p:spPr>
                <a:xfrm>
                  <a:off x="4200526" y="2828382"/>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743" name="Vrije vorm: vorm 742">
                  <a:extLst>
                    <a:ext uri="{FF2B5EF4-FFF2-40B4-BE49-F238E27FC236}">
                      <a16:creationId xmlns:a16="http://schemas.microsoft.com/office/drawing/2014/main" id="{C10F75E8-A47F-46AB-BC25-337FEB10C6B8}"/>
                    </a:ext>
                  </a:extLst>
                </p:cNvPr>
                <p:cNvSpPr/>
                <p:nvPr/>
              </p:nvSpPr>
              <p:spPr>
                <a:xfrm>
                  <a:off x="4200526"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97D8B2"/>
                </a:solidFill>
                <a:ln w="12635" cap="flat">
                  <a:noFill/>
                  <a:prstDash val="solid"/>
                  <a:miter/>
                </a:ln>
              </p:spPr>
              <p:txBody>
                <a:bodyPr rtlCol="0" anchor="ctr"/>
                <a:lstStyle/>
                <a:p>
                  <a:endParaRPr lang="nl-NL"/>
                </a:p>
              </p:txBody>
            </p:sp>
            <p:sp>
              <p:nvSpPr>
                <p:cNvPr id="744" name="Vrije vorm: vorm 743">
                  <a:extLst>
                    <a:ext uri="{FF2B5EF4-FFF2-40B4-BE49-F238E27FC236}">
                      <a16:creationId xmlns:a16="http://schemas.microsoft.com/office/drawing/2014/main" id="{1EDBD7BC-4571-470E-B740-545DD93E0CAE}"/>
                    </a:ext>
                  </a:extLst>
                </p:cNvPr>
                <p:cNvSpPr/>
                <p:nvPr/>
              </p:nvSpPr>
              <p:spPr>
                <a:xfrm>
                  <a:off x="4200526" y="37811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745" name="Vrije vorm: vorm 744">
                  <a:extLst>
                    <a:ext uri="{FF2B5EF4-FFF2-40B4-BE49-F238E27FC236}">
                      <a16:creationId xmlns:a16="http://schemas.microsoft.com/office/drawing/2014/main" id="{EAC3844E-DCC7-4CCD-A45A-22DE336F37CF}"/>
                    </a:ext>
                  </a:extLst>
                </p:cNvPr>
                <p:cNvSpPr/>
                <p:nvPr/>
              </p:nvSpPr>
              <p:spPr>
                <a:xfrm>
                  <a:off x="3994333" y="3304808"/>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746" name="Vrije vorm: vorm 745">
                  <a:extLst>
                    <a:ext uri="{FF2B5EF4-FFF2-40B4-BE49-F238E27FC236}">
                      <a16:creationId xmlns:a16="http://schemas.microsoft.com/office/drawing/2014/main" id="{F74563DA-BF28-4C01-9312-8A51A6E09F96}"/>
                    </a:ext>
                  </a:extLst>
                </p:cNvPr>
                <p:cNvSpPr/>
                <p:nvPr/>
              </p:nvSpPr>
              <p:spPr>
                <a:xfrm>
                  <a:off x="3994333" y="3066532"/>
                  <a:ext cx="206193" cy="238276"/>
                </a:xfrm>
                <a:custGeom>
                  <a:avLst/>
                  <a:gdLst>
                    <a:gd name="connsiteX0" fmla="*/ 206194 w 206193"/>
                    <a:gd name="connsiteY0" fmla="*/ 0 h 238276"/>
                    <a:gd name="connsiteX1" fmla="*/ 206194 w 206193"/>
                    <a:gd name="connsiteY1" fmla="*/ 238276 h 238276"/>
                    <a:gd name="connsiteX2" fmla="*/ 0 w 206193"/>
                    <a:gd name="connsiteY2" fmla="*/ 119075 h 238276"/>
                    <a:gd name="connsiteX3" fmla="*/ 206194 w 206193"/>
                    <a:gd name="connsiteY3" fmla="*/ 0 h 238276"/>
                  </a:gdLst>
                  <a:ahLst/>
                  <a:cxnLst>
                    <a:cxn ang="0">
                      <a:pos x="connsiteX0" y="connsiteY0"/>
                    </a:cxn>
                    <a:cxn ang="0">
                      <a:pos x="connsiteX1" y="connsiteY1"/>
                    </a:cxn>
                    <a:cxn ang="0">
                      <a:pos x="connsiteX2" y="connsiteY2"/>
                    </a:cxn>
                    <a:cxn ang="0">
                      <a:pos x="connsiteX3" y="connsiteY3"/>
                    </a:cxn>
                  </a:cxnLst>
                  <a:rect l="l" t="t" r="r" b="b"/>
                  <a:pathLst>
                    <a:path w="206193" h="238276">
                      <a:moveTo>
                        <a:pt x="206194" y="0"/>
                      </a:moveTo>
                      <a:lnTo>
                        <a:pt x="206194" y="238276"/>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747" name="Vrije vorm: vorm 746">
                  <a:extLst>
                    <a:ext uri="{FF2B5EF4-FFF2-40B4-BE49-F238E27FC236}">
                      <a16:creationId xmlns:a16="http://schemas.microsoft.com/office/drawing/2014/main" id="{DF1DAEC9-12E2-4C75-92BC-ED4BCDECC7F6}"/>
                    </a:ext>
                  </a:extLst>
                </p:cNvPr>
                <p:cNvSpPr/>
                <p:nvPr/>
              </p:nvSpPr>
              <p:spPr>
                <a:xfrm>
                  <a:off x="3994333" y="2828382"/>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97D8B2"/>
                </a:solidFill>
                <a:ln w="12635" cap="flat">
                  <a:noFill/>
                  <a:prstDash val="solid"/>
                  <a:miter/>
                </a:ln>
              </p:spPr>
              <p:txBody>
                <a:bodyPr rtlCol="0" anchor="ctr"/>
                <a:lstStyle/>
                <a:p>
                  <a:endParaRPr lang="nl-NL"/>
                </a:p>
              </p:txBody>
            </p:sp>
            <p:sp>
              <p:nvSpPr>
                <p:cNvPr id="748" name="Vrije vorm: vorm 747">
                  <a:extLst>
                    <a:ext uri="{FF2B5EF4-FFF2-40B4-BE49-F238E27FC236}">
                      <a16:creationId xmlns:a16="http://schemas.microsoft.com/office/drawing/2014/main" id="{CE11B7CB-B0DA-42C6-AF82-85358FCC50F6}"/>
                    </a:ext>
                  </a:extLst>
                </p:cNvPr>
                <p:cNvSpPr/>
                <p:nvPr/>
              </p:nvSpPr>
              <p:spPr>
                <a:xfrm>
                  <a:off x="3788012"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97D8B2"/>
                </a:solidFill>
                <a:ln w="12635" cap="flat">
                  <a:noFill/>
                  <a:prstDash val="solid"/>
                  <a:miter/>
                </a:ln>
              </p:spPr>
              <p:txBody>
                <a:bodyPr rtlCol="0" anchor="ctr"/>
                <a:lstStyle/>
                <a:p>
                  <a:endParaRPr lang="nl-NL"/>
                </a:p>
              </p:txBody>
            </p:sp>
            <p:sp>
              <p:nvSpPr>
                <p:cNvPr id="749" name="Vrije vorm: vorm 748">
                  <a:extLst>
                    <a:ext uri="{FF2B5EF4-FFF2-40B4-BE49-F238E27FC236}">
                      <a16:creationId xmlns:a16="http://schemas.microsoft.com/office/drawing/2014/main" id="{AEA746D4-966A-4ED4-87B4-7B305A19CF43}"/>
                    </a:ext>
                  </a:extLst>
                </p:cNvPr>
                <p:cNvSpPr/>
                <p:nvPr/>
              </p:nvSpPr>
              <p:spPr>
                <a:xfrm>
                  <a:off x="3788012" y="3423883"/>
                  <a:ext cx="412513" cy="238149"/>
                </a:xfrm>
                <a:custGeom>
                  <a:avLst/>
                  <a:gdLst>
                    <a:gd name="connsiteX0" fmla="*/ 412514 w 412513"/>
                    <a:gd name="connsiteY0" fmla="*/ 119075 h 238149"/>
                    <a:gd name="connsiteX1" fmla="*/ 206320 w 412513"/>
                    <a:gd name="connsiteY1" fmla="*/ 238150 h 238149"/>
                    <a:gd name="connsiteX2" fmla="*/ 0 w 412513"/>
                    <a:gd name="connsiteY2" fmla="*/ 119075 h 238149"/>
                    <a:gd name="connsiteX3" fmla="*/ 206320 w 412513"/>
                    <a:gd name="connsiteY3" fmla="*/ 0 h 238149"/>
                    <a:gd name="connsiteX4" fmla="*/ 412514 w 412513"/>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412514" y="119075"/>
                      </a:moveTo>
                      <a:lnTo>
                        <a:pt x="206320" y="238150"/>
                      </a:lnTo>
                      <a:lnTo>
                        <a:pt x="0" y="119075"/>
                      </a:lnTo>
                      <a:lnTo>
                        <a:pt x="206320" y="0"/>
                      </a:lnTo>
                      <a:lnTo>
                        <a:pt x="412514" y="119075"/>
                      </a:lnTo>
                      <a:close/>
                    </a:path>
                  </a:pathLst>
                </a:custGeom>
                <a:solidFill>
                  <a:srgbClr val="97D8B2"/>
                </a:solidFill>
                <a:ln w="12635" cap="flat">
                  <a:noFill/>
                  <a:prstDash val="solid"/>
                  <a:miter/>
                </a:ln>
              </p:spPr>
              <p:txBody>
                <a:bodyPr rtlCol="0" anchor="ctr"/>
                <a:lstStyle/>
                <a:p>
                  <a:endParaRPr lang="nl-NL"/>
                </a:p>
              </p:txBody>
            </p:sp>
            <p:sp>
              <p:nvSpPr>
                <p:cNvPr id="750" name="Vrije vorm: vorm 749">
                  <a:extLst>
                    <a:ext uri="{FF2B5EF4-FFF2-40B4-BE49-F238E27FC236}">
                      <a16:creationId xmlns:a16="http://schemas.microsoft.com/office/drawing/2014/main" id="{BBB194CC-6258-442F-91AA-E2AF5B8A6E5A}"/>
                    </a:ext>
                  </a:extLst>
                </p:cNvPr>
                <p:cNvSpPr/>
                <p:nvPr/>
              </p:nvSpPr>
              <p:spPr>
                <a:xfrm>
                  <a:off x="3788012" y="2709308"/>
                  <a:ext cx="412513" cy="238149"/>
                </a:xfrm>
                <a:custGeom>
                  <a:avLst/>
                  <a:gdLst>
                    <a:gd name="connsiteX0" fmla="*/ 206320 w 412513"/>
                    <a:gd name="connsiteY0" fmla="*/ 0 h 238149"/>
                    <a:gd name="connsiteX1" fmla="*/ 0 w 412513"/>
                    <a:gd name="connsiteY1" fmla="*/ 119075 h 238149"/>
                    <a:gd name="connsiteX2" fmla="*/ 206320 w 412513"/>
                    <a:gd name="connsiteY2" fmla="*/ 238150 h 238149"/>
                    <a:gd name="connsiteX3" fmla="*/ 412514 w 412513"/>
                    <a:gd name="connsiteY3" fmla="*/ 119075 h 238149"/>
                    <a:gd name="connsiteX4" fmla="*/ 206320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320" y="0"/>
                      </a:moveTo>
                      <a:lnTo>
                        <a:pt x="0" y="119075"/>
                      </a:lnTo>
                      <a:lnTo>
                        <a:pt x="206320" y="238150"/>
                      </a:lnTo>
                      <a:lnTo>
                        <a:pt x="412514"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751" name="Vrije vorm: vorm 750">
                  <a:extLst>
                    <a:ext uri="{FF2B5EF4-FFF2-40B4-BE49-F238E27FC236}">
                      <a16:creationId xmlns:a16="http://schemas.microsoft.com/office/drawing/2014/main" id="{7601B304-D7CD-40A1-897C-19ADAAD6DE74}"/>
                    </a:ext>
                  </a:extLst>
                </p:cNvPr>
                <p:cNvSpPr/>
                <p:nvPr/>
              </p:nvSpPr>
              <p:spPr>
                <a:xfrm>
                  <a:off x="3788012" y="2828382"/>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752" name="Vrije vorm: vorm 751">
                  <a:extLst>
                    <a:ext uri="{FF2B5EF4-FFF2-40B4-BE49-F238E27FC236}">
                      <a16:creationId xmlns:a16="http://schemas.microsoft.com/office/drawing/2014/main" id="{07A1467D-92FB-4DE3-8A18-7F7549972555}"/>
                    </a:ext>
                  </a:extLst>
                </p:cNvPr>
                <p:cNvSpPr/>
                <p:nvPr/>
              </p:nvSpPr>
              <p:spPr>
                <a:xfrm>
                  <a:off x="3788012" y="3066532"/>
                  <a:ext cx="206320" cy="238276"/>
                </a:xfrm>
                <a:custGeom>
                  <a:avLst/>
                  <a:gdLst>
                    <a:gd name="connsiteX0" fmla="*/ 206320 w 206320"/>
                    <a:gd name="connsiteY0" fmla="*/ 119075 h 238276"/>
                    <a:gd name="connsiteX1" fmla="*/ 0 w 206320"/>
                    <a:gd name="connsiteY1" fmla="*/ 238276 h 238276"/>
                    <a:gd name="connsiteX2" fmla="*/ 0 w 206320"/>
                    <a:gd name="connsiteY2" fmla="*/ 0 h 238276"/>
                    <a:gd name="connsiteX3" fmla="*/ 206320 w 206320"/>
                    <a:gd name="connsiteY3" fmla="*/ 119075 h 238276"/>
                  </a:gdLst>
                  <a:ahLst/>
                  <a:cxnLst>
                    <a:cxn ang="0">
                      <a:pos x="connsiteX0" y="connsiteY0"/>
                    </a:cxn>
                    <a:cxn ang="0">
                      <a:pos x="connsiteX1" y="connsiteY1"/>
                    </a:cxn>
                    <a:cxn ang="0">
                      <a:pos x="connsiteX2" y="connsiteY2"/>
                    </a:cxn>
                    <a:cxn ang="0">
                      <a:pos x="connsiteX3" y="connsiteY3"/>
                    </a:cxn>
                  </a:cxnLst>
                  <a:rect l="l" t="t" r="r" b="b"/>
                  <a:pathLst>
                    <a:path w="206320" h="238276">
                      <a:moveTo>
                        <a:pt x="206320" y="119075"/>
                      </a:moveTo>
                      <a:lnTo>
                        <a:pt x="0" y="238276"/>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753" name="Vrije vorm: vorm 752">
                  <a:extLst>
                    <a:ext uri="{FF2B5EF4-FFF2-40B4-BE49-F238E27FC236}">
                      <a16:creationId xmlns:a16="http://schemas.microsoft.com/office/drawing/2014/main" id="{CD55AE9B-C077-45EA-9798-3F9F64E8FAA3}"/>
                    </a:ext>
                  </a:extLst>
                </p:cNvPr>
                <p:cNvSpPr/>
                <p:nvPr/>
              </p:nvSpPr>
              <p:spPr>
                <a:xfrm>
                  <a:off x="3788012"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412514 w 412513"/>
                    <a:gd name="connsiteY6" fmla="*/ 0 h 476299"/>
                    <a:gd name="connsiteX7" fmla="*/ 206320 w 412513"/>
                    <a:gd name="connsiteY7"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513" h="476299">
                      <a:moveTo>
                        <a:pt x="206320" y="119075"/>
                      </a:moveTo>
                      <a:lnTo>
                        <a:pt x="0" y="0"/>
                      </a:lnTo>
                      <a:lnTo>
                        <a:pt x="0" y="238150"/>
                      </a:lnTo>
                      <a:lnTo>
                        <a:pt x="206320" y="357225"/>
                      </a:lnTo>
                      <a:lnTo>
                        <a:pt x="412514" y="476299"/>
                      </a:lnTo>
                      <a:lnTo>
                        <a:pt x="412514" y="238150"/>
                      </a:lnTo>
                      <a:lnTo>
                        <a:pt x="412514"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754" name="Vrije vorm: vorm 753">
                  <a:extLst>
                    <a:ext uri="{FF2B5EF4-FFF2-40B4-BE49-F238E27FC236}">
                      <a16:creationId xmlns:a16="http://schemas.microsoft.com/office/drawing/2014/main" id="{5D1431BD-E9E7-4519-90B4-647A62BDF48D}"/>
                    </a:ext>
                  </a:extLst>
                </p:cNvPr>
                <p:cNvSpPr/>
                <p:nvPr/>
              </p:nvSpPr>
              <p:spPr>
                <a:xfrm>
                  <a:off x="3788012" y="3781108"/>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285943"/>
                </a:solidFill>
                <a:ln w="12635" cap="flat">
                  <a:noFill/>
                  <a:prstDash val="solid"/>
                  <a:miter/>
                </a:ln>
              </p:spPr>
              <p:txBody>
                <a:bodyPr rtlCol="0" anchor="ctr"/>
                <a:lstStyle/>
                <a:p>
                  <a:endParaRPr lang="nl-NL"/>
                </a:p>
              </p:txBody>
            </p:sp>
            <p:sp>
              <p:nvSpPr>
                <p:cNvPr id="755" name="Vrije vorm: vorm 754">
                  <a:extLst>
                    <a:ext uri="{FF2B5EF4-FFF2-40B4-BE49-F238E27FC236}">
                      <a16:creationId xmlns:a16="http://schemas.microsoft.com/office/drawing/2014/main" id="{445CCAED-9D00-446A-83A0-EE01B1B26D0D}"/>
                    </a:ext>
                  </a:extLst>
                </p:cNvPr>
                <p:cNvSpPr/>
                <p:nvPr/>
              </p:nvSpPr>
              <p:spPr>
                <a:xfrm>
                  <a:off x="3581819" y="3304808"/>
                  <a:ext cx="412513" cy="238149"/>
                </a:xfrm>
                <a:custGeom>
                  <a:avLst/>
                  <a:gdLst>
                    <a:gd name="connsiteX0" fmla="*/ 206194 w 412513"/>
                    <a:gd name="connsiteY0" fmla="*/ 0 h 238149"/>
                    <a:gd name="connsiteX1" fmla="*/ 0 w 412513"/>
                    <a:gd name="connsiteY1" fmla="*/ 119075 h 238149"/>
                    <a:gd name="connsiteX2" fmla="*/ 206194 w 412513"/>
                    <a:gd name="connsiteY2" fmla="*/ 238150 h 238149"/>
                    <a:gd name="connsiteX3" fmla="*/ 412514 w 412513"/>
                    <a:gd name="connsiteY3" fmla="*/ 119075 h 238149"/>
                    <a:gd name="connsiteX4" fmla="*/ 206194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194" y="0"/>
                      </a:moveTo>
                      <a:lnTo>
                        <a:pt x="0" y="119075"/>
                      </a:lnTo>
                      <a:lnTo>
                        <a:pt x="206194" y="238150"/>
                      </a:lnTo>
                      <a:lnTo>
                        <a:pt x="412514"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756" name="Vrije vorm: vorm 755">
                  <a:extLst>
                    <a:ext uri="{FF2B5EF4-FFF2-40B4-BE49-F238E27FC236}">
                      <a16:creationId xmlns:a16="http://schemas.microsoft.com/office/drawing/2014/main" id="{A0B06DB8-BCC6-470F-A890-234B6A0C8063}"/>
                    </a:ext>
                  </a:extLst>
                </p:cNvPr>
                <p:cNvSpPr/>
                <p:nvPr/>
              </p:nvSpPr>
              <p:spPr>
                <a:xfrm>
                  <a:off x="3581819" y="2947457"/>
                  <a:ext cx="206193" cy="357351"/>
                </a:xfrm>
                <a:custGeom>
                  <a:avLst/>
                  <a:gdLst>
                    <a:gd name="connsiteX0" fmla="*/ 206194 w 206193"/>
                    <a:gd name="connsiteY0" fmla="*/ 119075 h 357351"/>
                    <a:gd name="connsiteX1" fmla="*/ 206194 w 206193"/>
                    <a:gd name="connsiteY1" fmla="*/ 357351 h 357351"/>
                    <a:gd name="connsiteX2" fmla="*/ 0 w 206193"/>
                    <a:gd name="connsiteY2" fmla="*/ 238150 h 357351"/>
                    <a:gd name="connsiteX3" fmla="*/ 0 w 206193"/>
                    <a:gd name="connsiteY3" fmla="*/ 0 h 357351"/>
                    <a:gd name="connsiteX4" fmla="*/ 206194 w 206193"/>
                    <a:gd name="connsiteY4" fmla="*/ 119075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351">
                      <a:moveTo>
                        <a:pt x="206194" y="119075"/>
                      </a:moveTo>
                      <a:lnTo>
                        <a:pt x="206194" y="357351"/>
                      </a:lnTo>
                      <a:lnTo>
                        <a:pt x="0" y="238150"/>
                      </a:lnTo>
                      <a:lnTo>
                        <a:pt x="0" y="0"/>
                      </a:lnTo>
                      <a:lnTo>
                        <a:pt x="206194" y="119075"/>
                      </a:lnTo>
                      <a:close/>
                    </a:path>
                  </a:pathLst>
                </a:custGeom>
                <a:solidFill>
                  <a:srgbClr val="285943"/>
                </a:solidFill>
                <a:ln w="12635" cap="flat">
                  <a:noFill/>
                  <a:prstDash val="solid"/>
                  <a:miter/>
                </a:ln>
              </p:spPr>
              <p:txBody>
                <a:bodyPr rtlCol="0" anchor="ctr"/>
                <a:lstStyle/>
                <a:p>
                  <a:endParaRPr lang="nl-NL"/>
                </a:p>
              </p:txBody>
            </p:sp>
            <p:sp>
              <p:nvSpPr>
                <p:cNvPr id="757" name="Vrije vorm: vorm 756">
                  <a:extLst>
                    <a:ext uri="{FF2B5EF4-FFF2-40B4-BE49-F238E27FC236}">
                      <a16:creationId xmlns:a16="http://schemas.microsoft.com/office/drawing/2014/main" id="{D21686BD-FB11-4821-9977-569D0B297551}"/>
                    </a:ext>
                  </a:extLst>
                </p:cNvPr>
                <p:cNvSpPr/>
                <p:nvPr/>
              </p:nvSpPr>
              <p:spPr>
                <a:xfrm>
                  <a:off x="3580056" y="2828381"/>
                  <a:ext cx="207957" cy="240187"/>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758" name="Vrije vorm: vorm 757">
                  <a:extLst>
                    <a:ext uri="{FF2B5EF4-FFF2-40B4-BE49-F238E27FC236}">
                      <a16:creationId xmlns:a16="http://schemas.microsoft.com/office/drawing/2014/main" id="{9E4C9855-29B4-4D16-988E-5A92C7782718}"/>
                    </a:ext>
                  </a:extLst>
                </p:cNvPr>
                <p:cNvSpPr/>
                <p:nvPr/>
              </p:nvSpPr>
              <p:spPr>
                <a:xfrm>
                  <a:off x="3375499"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3C91E6"/>
                </a:solidFill>
                <a:ln w="12635" cap="flat">
                  <a:noFill/>
                  <a:prstDash val="solid"/>
                  <a:miter/>
                </a:ln>
              </p:spPr>
              <p:txBody>
                <a:bodyPr rtlCol="0" anchor="ctr"/>
                <a:lstStyle/>
                <a:p>
                  <a:endParaRPr lang="nl-NL"/>
                </a:p>
              </p:txBody>
            </p:sp>
            <p:sp>
              <p:nvSpPr>
                <p:cNvPr id="759" name="Vrije vorm: vorm 758">
                  <a:extLst>
                    <a:ext uri="{FF2B5EF4-FFF2-40B4-BE49-F238E27FC236}">
                      <a16:creationId xmlns:a16="http://schemas.microsoft.com/office/drawing/2014/main" id="{43AE897C-169B-4D99-92E3-04F302CDEDF5}"/>
                    </a:ext>
                  </a:extLst>
                </p:cNvPr>
                <p:cNvSpPr/>
                <p:nvPr/>
              </p:nvSpPr>
              <p:spPr>
                <a:xfrm>
                  <a:off x="3581819" y="3423883"/>
                  <a:ext cx="206193" cy="357224"/>
                </a:xfrm>
                <a:custGeom>
                  <a:avLst/>
                  <a:gdLst>
                    <a:gd name="connsiteX0" fmla="*/ 0 w 206193"/>
                    <a:gd name="connsiteY0" fmla="*/ 0 h 357224"/>
                    <a:gd name="connsiteX1" fmla="*/ 0 w 206193"/>
                    <a:gd name="connsiteY1" fmla="*/ 238150 h 357224"/>
                    <a:gd name="connsiteX2" fmla="*/ 206194 w 206193"/>
                    <a:gd name="connsiteY2" fmla="*/ 357225 h 357224"/>
                    <a:gd name="connsiteX3" fmla="*/ 206194 w 206193"/>
                    <a:gd name="connsiteY3" fmla="*/ 119075 h 357224"/>
                    <a:gd name="connsiteX4" fmla="*/ 0 w 206193"/>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224">
                      <a:moveTo>
                        <a:pt x="0" y="0"/>
                      </a:moveTo>
                      <a:lnTo>
                        <a:pt x="0" y="238150"/>
                      </a:lnTo>
                      <a:lnTo>
                        <a:pt x="206194" y="357225"/>
                      </a:lnTo>
                      <a:lnTo>
                        <a:pt x="206194" y="119075"/>
                      </a:lnTo>
                      <a:lnTo>
                        <a:pt x="0" y="0"/>
                      </a:lnTo>
                      <a:close/>
                    </a:path>
                  </a:pathLst>
                </a:custGeom>
                <a:solidFill>
                  <a:srgbClr val="285943"/>
                </a:solidFill>
                <a:ln w="12635" cap="flat">
                  <a:noFill/>
                  <a:prstDash val="solid"/>
                  <a:miter/>
                </a:ln>
              </p:spPr>
              <p:txBody>
                <a:bodyPr rtlCol="0" anchor="ctr"/>
                <a:lstStyle/>
                <a:p>
                  <a:endParaRPr lang="nl-NL"/>
                </a:p>
              </p:txBody>
            </p:sp>
            <p:sp>
              <p:nvSpPr>
                <p:cNvPr id="760" name="Vrije vorm: vorm 759">
                  <a:extLst>
                    <a:ext uri="{FF2B5EF4-FFF2-40B4-BE49-F238E27FC236}">
                      <a16:creationId xmlns:a16="http://schemas.microsoft.com/office/drawing/2014/main" id="{69F3D8CE-277F-4C0A-B611-E1857351E5B8}"/>
                    </a:ext>
                  </a:extLst>
                </p:cNvPr>
                <p:cNvSpPr/>
                <p:nvPr/>
              </p:nvSpPr>
              <p:spPr>
                <a:xfrm>
                  <a:off x="3375499"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206320 w 412513"/>
                    <a:gd name="connsiteY6"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513" h="476299">
                      <a:moveTo>
                        <a:pt x="206320" y="119075"/>
                      </a:moveTo>
                      <a:lnTo>
                        <a:pt x="0" y="0"/>
                      </a:lnTo>
                      <a:lnTo>
                        <a:pt x="0" y="238150"/>
                      </a:lnTo>
                      <a:lnTo>
                        <a:pt x="206320" y="357225"/>
                      </a:lnTo>
                      <a:lnTo>
                        <a:pt x="412514" y="476299"/>
                      </a:lnTo>
                      <a:lnTo>
                        <a:pt x="412514" y="23815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761" name="Vrije vorm: vorm 760">
                  <a:extLst>
                    <a:ext uri="{FF2B5EF4-FFF2-40B4-BE49-F238E27FC236}">
                      <a16:creationId xmlns:a16="http://schemas.microsoft.com/office/drawing/2014/main" id="{01B54CD3-8610-4FAC-8134-52E8F7B45573}"/>
                    </a:ext>
                  </a:extLst>
                </p:cNvPr>
                <p:cNvSpPr/>
                <p:nvPr/>
              </p:nvSpPr>
              <p:spPr>
                <a:xfrm>
                  <a:off x="3375499" y="3423883"/>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762" name="Vrije vorm: vorm 761">
                  <a:extLst>
                    <a:ext uri="{FF2B5EF4-FFF2-40B4-BE49-F238E27FC236}">
                      <a16:creationId xmlns:a16="http://schemas.microsoft.com/office/drawing/2014/main" id="{F64E76EB-A738-488D-809A-B9C1871A59E4}"/>
                    </a:ext>
                  </a:extLst>
                </p:cNvPr>
                <p:cNvSpPr/>
                <p:nvPr/>
              </p:nvSpPr>
              <p:spPr>
                <a:xfrm>
                  <a:off x="3375499" y="2947457"/>
                  <a:ext cx="206320" cy="357351"/>
                </a:xfrm>
                <a:custGeom>
                  <a:avLst/>
                  <a:gdLst>
                    <a:gd name="connsiteX0" fmla="*/ 206320 w 206320"/>
                    <a:gd name="connsiteY0" fmla="*/ 0 h 357351"/>
                    <a:gd name="connsiteX1" fmla="*/ 206320 w 206320"/>
                    <a:gd name="connsiteY1" fmla="*/ 238150 h 357351"/>
                    <a:gd name="connsiteX2" fmla="*/ 0 w 206320"/>
                    <a:gd name="connsiteY2" fmla="*/ 357351 h 357351"/>
                    <a:gd name="connsiteX3" fmla="*/ 0 w 206320"/>
                    <a:gd name="connsiteY3" fmla="*/ 119075 h 357351"/>
                    <a:gd name="connsiteX4" fmla="*/ 206320 w 206320"/>
                    <a:gd name="connsiteY4" fmla="*/ 0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351">
                      <a:moveTo>
                        <a:pt x="206320" y="0"/>
                      </a:moveTo>
                      <a:lnTo>
                        <a:pt x="206320" y="238150"/>
                      </a:lnTo>
                      <a:lnTo>
                        <a:pt x="0" y="357351"/>
                      </a:lnTo>
                      <a:lnTo>
                        <a:pt x="0"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763" name="Vrije vorm: vorm 762">
                  <a:extLst>
                    <a:ext uri="{FF2B5EF4-FFF2-40B4-BE49-F238E27FC236}">
                      <a16:creationId xmlns:a16="http://schemas.microsoft.com/office/drawing/2014/main" id="{7CB1E1C4-0667-4E0E-B00E-33213F3CE0D3}"/>
                    </a:ext>
                  </a:extLst>
                </p:cNvPr>
                <p:cNvSpPr/>
                <p:nvPr/>
              </p:nvSpPr>
              <p:spPr>
                <a:xfrm>
                  <a:off x="3375499"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grpSp>
        </p:grpSp>
        <p:sp>
          <p:nvSpPr>
            <p:cNvPr id="726" name="Rechthoek 725">
              <a:extLst>
                <a:ext uri="{FF2B5EF4-FFF2-40B4-BE49-F238E27FC236}">
                  <a16:creationId xmlns:a16="http://schemas.microsoft.com/office/drawing/2014/main" id="{D1E259B3-1639-4163-B16A-F6686025DBE9}"/>
                </a:ext>
              </a:extLst>
            </p:cNvPr>
            <p:cNvSpPr/>
            <p:nvPr/>
          </p:nvSpPr>
          <p:spPr>
            <a:xfrm>
              <a:off x="10661397" y="131322"/>
              <a:ext cx="282674" cy="326379"/>
            </a:xfrm>
            <a:prstGeom prst="rect">
              <a:avLst/>
            </a:prstGeom>
            <a:solidFill>
              <a:srgbClr val="3C91E6">
                <a:alpha val="0"/>
              </a:srgb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nl-NL"/>
            </a:p>
          </p:txBody>
        </p:sp>
      </p:grpSp>
      <p:sp>
        <p:nvSpPr>
          <p:cNvPr id="764" name="Tijdelijke aanduiding voor dianummer 5">
            <a:extLst>
              <a:ext uri="{FF2B5EF4-FFF2-40B4-BE49-F238E27FC236}">
                <a16:creationId xmlns:a16="http://schemas.microsoft.com/office/drawing/2014/main" id="{775C20D6-6330-4E07-886F-1E60EF48941E}"/>
              </a:ext>
            </a:extLst>
          </p:cNvPr>
          <p:cNvSpPr>
            <a:spLocks noGrp="1"/>
          </p:cNvSpPr>
          <p:nvPr>
            <p:ph type="sldNum" sz="quarter" idx="4"/>
          </p:nvPr>
        </p:nvSpPr>
        <p:spPr>
          <a:xfrm>
            <a:off x="11378220" y="6576300"/>
            <a:ext cx="436058" cy="194825"/>
          </a:xfrm>
          <a:prstGeom prst="rect">
            <a:avLst/>
          </a:prstGeom>
        </p:spPr>
        <p:txBody>
          <a:bodyPr vert="horz" lIns="0" tIns="45720" rIns="0" bIns="45720" rtlCol="0" anchor="ctr"/>
          <a:lstStyle>
            <a:lvl1pPr algn="r">
              <a:defRPr sz="1000" b="1">
                <a:solidFill>
                  <a:srgbClr val="155CA2"/>
                </a:solidFill>
                <a:latin typeface="Montserrat" panose="00000500000000000000" pitchFamily="50" charset="0"/>
              </a:defRPr>
            </a:lvl1pPr>
          </a:lstStyle>
          <a:p>
            <a:fld id="{9CF5DCEB-26F5-4515-8744-DBAF498F12C0}" type="slidenum">
              <a:rPr lang="nl-NL" smtClean="0"/>
              <a:pPr/>
              <a:t>‹nr.›</a:t>
            </a:fld>
            <a:endParaRPr lang="nl-NL" dirty="0"/>
          </a:p>
        </p:txBody>
      </p:sp>
      <p:sp>
        <p:nvSpPr>
          <p:cNvPr id="765" name="Tijdelijke aanduiding voor tekst 2">
            <a:extLst>
              <a:ext uri="{FF2B5EF4-FFF2-40B4-BE49-F238E27FC236}">
                <a16:creationId xmlns:a16="http://schemas.microsoft.com/office/drawing/2014/main" id="{3F11E984-E123-40B8-8B6A-E711E5C0185D}"/>
              </a:ext>
            </a:extLst>
          </p:cNvPr>
          <p:cNvSpPr>
            <a:spLocks noGrp="1"/>
          </p:cNvSpPr>
          <p:nvPr>
            <p:ph type="body" sz="quarter" idx="10" hasCustomPrompt="1"/>
          </p:nvPr>
        </p:nvSpPr>
        <p:spPr>
          <a:xfrm>
            <a:off x="376407" y="6551358"/>
            <a:ext cx="11439187" cy="21600"/>
          </a:xfrm>
          <a:gradFill flip="none" rotWithShape="1">
            <a:gsLst>
              <a:gs pos="1000">
                <a:srgbClr val="43B171"/>
              </a:gs>
              <a:gs pos="99000">
                <a:srgbClr val="3C91E6"/>
              </a:gs>
            </a:gsLst>
            <a:lin ang="0" scaled="1"/>
            <a:tileRect/>
          </a:gradFill>
        </p:spPr>
        <p:txBody>
          <a:bodyPr>
            <a:normAutofit/>
          </a:bodyPr>
          <a:lstStyle>
            <a:lvl1pPr marL="0" indent="0" algn="ctr">
              <a:buNone/>
              <a:defRPr sz="100"/>
            </a:lvl1pPr>
          </a:lstStyle>
          <a:p>
            <a:pPr lvl="0"/>
            <a:r>
              <a:rPr lang="nl-NL" dirty="0"/>
              <a:t> </a:t>
            </a:r>
          </a:p>
        </p:txBody>
      </p:sp>
      <p:sp>
        <p:nvSpPr>
          <p:cNvPr id="769" name="Tijdelijke aanduiding voor tekst 154">
            <a:extLst>
              <a:ext uri="{FF2B5EF4-FFF2-40B4-BE49-F238E27FC236}">
                <a16:creationId xmlns:a16="http://schemas.microsoft.com/office/drawing/2014/main" id="{5EF8FCA9-A26E-4070-BF22-2E130C0C3E4A}"/>
              </a:ext>
            </a:extLst>
          </p:cNvPr>
          <p:cNvSpPr>
            <a:spLocks noGrp="1"/>
          </p:cNvSpPr>
          <p:nvPr>
            <p:ph type="body" sz="quarter" idx="28" hasCustomPrompt="1"/>
          </p:nvPr>
        </p:nvSpPr>
        <p:spPr>
          <a:xfrm>
            <a:off x="7618435" y="851833"/>
            <a:ext cx="3144062" cy="1205036"/>
          </a:xfrm>
        </p:spPr>
        <p:txBody>
          <a:bodyPr lIns="0" tIns="0" rIns="0" bIns="0" numCol="1" spcCol="360000" anchor="ctr">
            <a:normAutofit/>
          </a:bodyPr>
          <a:lstStyle>
            <a:lvl1pPr marL="0" indent="0" algn="r">
              <a:spcBef>
                <a:spcPts val="0"/>
              </a:spcBef>
              <a:buNone/>
              <a:defRPr sz="1300" b="0">
                <a:solidFill>
                  <a:schemeClr val="bg1"/>
                </a:solidFill>
              </a:defRPr>
            </a:lvl1pPr>
            <a:lvl2pPr marL="457200" indent="0">
              <a:buNone/>
              <a:defRPr sz="1300">
                <a:solidFill>
                  <a:srgbClr val="666666"/>
                </a:solidFill>
              </a:defRPr>
            </a:lvl2pPr>
            <a:lvl3pPr marL="914400" indent="0">
              <a:buNone/>
              <a:defRPr sz="1300">
                <a:solidFill>
                  <a:srgbClr val="666666"/>
                </a:solidFill>
              </a:defRPr>
            </a:lvl3pPr>
            <a:lvl4pPr marL="1371600" indent="0">
              <a:buNone/>
              <a:defRPr sz="1300">
                <a:solidFill>
                  <a:srgbClr val="666666"/>
                </a:solidFill>
              </a:defRPr>
            </a:lvl4pPr>
            <a:lvl5pPr marL="1828800" indent="0">
              <a:buNone/>
              <a:defRPr sz="1300">
                <a:solidFill>
                  <a:srgbClr val="666666"/>
                </a:solidFill>
              </a:defRPr>
            </a:lvl5pPr>
          </a:lstStyle>
          <a:p>
            <a:pPr lvl="0"/>
            <a:r>
              <a:rPr lang="nl-NL" dirty="0"/>
              <a:t>Typ hier een tekst…</a:t>
            </a:r>
          </a:p>
        </p:txBody>
      </p:sp>
      <p:sp>
        <p:nvSpPr>
          <p:cNvPr id="781" name="Tijdelijke aanduiding voor tekst 154">
            <a:extLst>
              <a:ext uri="{FF2B5EF4-FFF2-40B4-BE49-F238E27FC236}">
                <a16:creationId xmlns:a16="http://schemas.microsoft.com/office/drawing/2014/main" id="{519131D0-91A8-4482-A78D-A603A79560D4}"/>
              </a:ext>
            </a:extLst>
          </p:cNvPr>
          <p:cNvSpPr>
            <a:spLocks noGrp="1"/>
          </p:cNvSpPr>
          <p:nvPr>
            <p:ph type="body" sz="quarter" idx="31" hasCustomPrompt="1"/>
          </p:nvPr>
        </p:nvSpPr>
        <p:spPr>
          <a:xfrm>
            <a:off x="845681" y="4524822"/>
            <a:ext cx="3543434" cy="371540"/>
          </a:xfrm>
        </p:spPr>
        <p:txBody>
          <a:bodyPr lIns="0" tIns="0" rIns="0" bIns="0" numCol="1" spcCol="360000" anchor="t">
            <a:normAutofit/>
          </a:bodyPr>
          <a:lstStyle>
            <a:lvl1pPr marL="0" indent="0" algn="l">
              <a:spcBef>
                <a:spcPts val="0"/>
              </a:spcBef>
              <a:buNone/>
              <a:defRPr sz="1900" b="1">
                <a:solidFill>
                  <a:srgbClr val="155CA2"/>
                </a:solidFill>
              </a:defRPr>
            </a:lvl1pPr>
            <a:lvl2pPr marL="457200" indent="0">
              <a:buNone/>
              <a:defRPr sz="1300">
                <a:solidFill>
                  <a:srgbClr val="666666"/>
                </a:solidFill>
              </a:defRPr>
            </a:lvl2pPr>
            <a:lvl3pPr marL="914400" indent="0">
              <a:buNone/>
              <a:defRPr sz="1300">
                <a:solidFill>
                  <a:srgbClr val="666666"/>
                </a:solidFill>
              </a:defRPr>
            </a:lvl3pPr>
            <a:lvl4pPr marL="1371600" indent="0">
              <a:buNone/>
              <a:defRPr sz="1300">
                <a:solidFill>
                  <a:srgbClr val="666666"/>
                </a:solidFill>
              </a:defRPr>
            </a:lvl4pPr>
            <a:lvl5pPr marL="1828800" indent="0">
              <a:buNone/>
              <a:defRPr sz="1300">
                <a:solidFill>
                  <a:srgbClr val="666666"/>
                </a:solidFill>
              </a:defRPr>
            </a:lvl5pPr>
          </a:lstStyle>
          <a:p>
            <a:pPr lvl="0"/>
            <a:r>
              <a:rPr lang="nl-NL" dirty="0"/>
              <a:t>Typ hier een tekst…</a:t>
            </a:r>
          </a:p>
        </p:txBody>
      </p:sp>
      <p:sp>
        <p:nvSpPr>
          <p:cNvPr id="782" name="Tijdelijke aanduiding voor tekst 154">
            <a:extLst>
              <a:ext uri="{FF2B5EF4-FFF2-40B4-BE49-F238E27FC236}">
                <a16:creationId xmlns:a16="http://schemas.microsoft.com/office/drawing/2014/main" id="{4BDE4EB4-E146-4F8B-A05C-E64A8A0A9FA8}"/>
              </a:ext>
            </a:extLst>
          </p:cNvPr>
          <p:cNvSpPr>
            <a:spLocks noGrp="1"/>
          </p:cNvSpPr>
          <p:nvPr>
            <p:ph type="body" sz="quarter" idx="32" hasCustomPrompt="1"/>
          </p:nvPr>
        </p:nvSpPr>
        <p:spPr>
          <a:xfrm>
            <a:off x="845681" y="4999095"/>
            <a:ext cx="3543434" cy="923418"/>
          </a:xfrm>
        </p:spPr>
        <p:txBody>
          <a:bodyPr lIns="0" tIns="0" rIns="0" bIns="0" numCol="1" spcCol="360000" anchor="t">
            <a:normAutofit/>
          </a:bodyPr>
          <a:lstStyle>
            <a:lvl1pPr marL="0" indent="0" algn="l">
              <a:spcBef>
                <a:spcPts val="0"/>
              </a:spcBef>
              <a:buNone/>
              <a:defRPr sz="1500" b="0">
                <a:solidFill>
                  <a:srgbClr val="155CA2"/>
                </a:solidFill>
              </a:defRPr>
            </a:lvl1pPr>
            <a:lvl2pPr marL="457200" indent="0">
              <a:buNone/>
              <a:defRPr sz="1300">
                <a:solidFill>
                  <a:srgbClr val="666666"/>
                </a:solidFill>
              </a:defRPr>
            </a:lvl2pPr>
            <a:lvl3pPr marL="914400" indent="0">
              <a:buNone/>
              <a:defRPr sz="1300">
                <a:solidFill>
                  <a:srgbClr val="666666"/>
                </a:solidFill>
              </a:defRPr>
            </a:lvl3pPr>
            <a:lvl4pPr marL="1371600" indent="0">
              <a:buNone/>
              <a:defRPr sz="1300">
                <a:solidFill>
                  <a:srgbClr val="666666"/>
                </a:solidFill>
              </a:defRPr>
            </a:lvl4pPr>
            <a:lvl5pPr marL="1828800" indent="0">
              <a:buNone/>
              <a:defRPr sz="1300">
                <a:solidFill>
                  <a:srgbClr val="666666"/>
                </a:solidFill>
              </a:defRPr>
            </a:lvl5pPr>
          </a:lstStyle>
          <a:p>
            <a:pPr lvl="0"/>
            <a:r>
              <a:rPr lang="nl-NL" dirty="0"/>
              <a:t>Typ hier een tekst…</a:t>
            </a:r>
          </a:p>
        </p:txBody>
      </p:sp>
      <p:grpSp>
        <p:nvGrpSpPr>
          <p:cNvPr id="783" name="Groep 782">
            <a:extLst>
              <a:ext uri="{FF2B5EF4-FFF2-40B4-BE49-F238E27FC236}">
                <a16:creationId xmlns:a16="http://schemas.microsoft.com/office/drawing/2014/main" id="{62FAFDA3-D476-4E79-BF47-CAE8697338F5}"/>
              </a:ext>
            </a:extLst>
          </p:cNvPr>
          <p:cNvGrpSpPr/>
          <p:nvPr userDrawn="1"/>
        </p:nvGrpSpPr>
        <p:grpSpPr>
          <a:xfrm>
            <a:off x="-3620530" y="2"/>
            <a:ext cx="3527668" cy="3816560"/>
            <a:chOff x="-3913429" y="2864654"/>
            <a:chExt cx="3820567" cy="3816560"/>
          </a:xfrm>
        </p:grpSpPr>
        <p:sp>
          <p:nvSpPr>
            <p:cNvPr id="784" name="Rechthoek: afgeronde hoeken 783">
              <a:extLst>
                <a:ext uri="{FF2B5EF4-FFF2-40B4-BE49-F238E27FC236}">
                  <a16:creationId xmlns:a16="http://schemas.microsoft.com/office/drawing/2014/main" id="{CF7D7EF8-4503-4E47-ACB9-F0864AF8CF15}"/>
                </a:ext>
              </a:extLst>
            </p:cNvPr>
            <p:cNvSpPr/>
            <p:nvPr userDrawn="1"/>
          </p:nvSpPr>
          <p:spPr>
            <a:xfrm>
              <a:off x="-3913429" y="3343976"/>
              <a:ext cx="3820567" cy="3337238"/>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Voeg een afbeelding toe door een afbeelding vanaf je bestanden naar deze slide te slepen. Of door op het icoon te klikken en een afbeelding in te voegen.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Als er al een afbeelding is toegevoegd, moet je deze eerst verwijderen. Nadat je dit hebt gedaan, komen er iconen tevoorschijn in het kader.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Wanneer je de afbeelding bij wilt snijden of een andere positie in het kader wilt geven. Dan kun je dit doen door de afbeelding aan te klikken met de rechtermuisknop. Vervolgens kies je voor: ‘’Bijsnijden’’.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Nu kun je de afbeelding bijsnijden door de zwarte hoeken te gebruiken. Je kunt ook de positie van de afbeelding wijzigen door de afbeelding te verslepen. </a:t>
              </a:r>
              <a:br>
                <a:rPr lang="nl-NL" sz="1000" b="0" dirty="0">
                  <a:latin typeface="+mn-lt"/>
                  <a:cs typeface="Arial" panose="020B0604020202020204" pitchFamily="34" charset="0"/>
                </a:rPr>
              </a:br>
              <a:r>
                <a:rPr lang="nl-NL" sz="1000" b="0" dirty="0">
                  <a:latin typeface="+mn-lt"/>
                  <a:cs typeface="Arial" panose="020B0604020202020204" pitchFamily="34" charset="0"/>
                </a:rPr>
                <a:t>Of de grijze rondjes verslepen om de afbeelding in het kader te positioneren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Nadat je de wijzingen hebt doorgevoerd, klik je nogmaals op: ‘’Bijsnijden’’. Nu is de afbeelding gewijzigd. </a:t>
              </a:r>
            </a:p>
          </p:txBody>
        </p:sp>
        <p:sp>
          <p:nvSpPr>
            <p:cNvPr id="785" name="Rechthoek: afgeronde hoeken 784">
              <a:extLst>
                <a:ext uri="{FF2B5EF4-FFF2-40B4-BE49-F238E27FC236}">
                  <a16:creationId xmlns:a16="http://schemas.microsoft.com/office/drawing/2014/main" id="{11E76622-3E27-4B97-A3BB-196F14589662}"/>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500" b="1" dirty="0">
                  <a:solidFill>
                    <a:schemeClr val="bg1"/>
                  </a:solidFill>
                  <a:latin typeface="+mn-lt"/>
                  <a:cs typeface="Arial" panose="020B0604020202020204" pitchFamily="34" charset="0"/>
                </a:rPr>
                <a:t>Afbeelding toevoegen of wijzigen</a:t>
              </a:r>
              <a:endParaRPr lang="nl-NL" sz="1000" b="0" dirty="0">
                <a:solidFill>
                  <a:schemeClr val="bg1"/>
                </a:solidFill>
                <a:latin typeface="+mn-lt"/>
                <a:cs typeface="Arial" panose="020B0604020202020204" pitchFamily="34" charset="0"/>
              </a:endParaRPr>
            </a:p>
          </p:txBody>
        </p:sp>
      </p:grpSp>
    </p:spTree>
    <p:extLst>
      <p:ext uri="{BB962C8B-B14F-4D97-AF65-F5344CB8AC3E}">
        <p14:creationId xmlns:p14="http://schemas.microsoft.com/office/powerpoint/2010/main" val="2878368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 Kader">
    <p:spTree>
      <p:nvGrpSpPr>
        <p:cNvPr id="1" name=""/>
        <p:cNvGrpSpPr/>
        <p:nvPr/>
      </p:nvGrpSpPr>
      <p:grpSpPr>
        <a:xfrm>
          <a:off x="0" y="0"/>
          <a:ext cx="0" cy="0"/>
          <a:chOff x="0" y="0"/>
          <a:chExt cx="0" cy="0"/>
        </a:xfrm>
      </p:grpSpPr>
      <p:sp>
        <p:nvSpPr>
          <p:cNvPr id="2" name="Vrije vorm: vorm 1">
            <a:extLst>
              <a:ext uri="{FF2B5EF4-FFF2-40B4-BE49-F238E27FC236}">
                <a16:creationId xmlns:a16="http://schemas.microsoft.com/office/drawing/2014/main" id="{EE35CB0B-5885-4AEC-A55B-007E4E537CC7}"/>
              </a:ext>
            </a:extLst>
          </p:cNvPr>
          <p:cNvSpPr/>
          <p:nvPr userDrawn="1"/>
        </p:nvSpPr>
        <p:spPr>
          <a:xfrm>
            <a:off x="0" y="0"/>
            <a:ext cx="12192000" cy="6551359"/>
          </a:xfrm>
          <a:custGeom>
            <a:avLst/>
            <a:gdLst>
              <a:gd name="connsiteX0" fmla="*/ 0 w 12186866"/>
              <a:gd name="connsiteY0" fmla="*/ 0 h 6551359"/>
              <a:gd name="connsiteX1" fmla="*/ 12186866 w 12186866"/>
              <a:gd name="connsiteY1" fmla="*/ 0 h 6551359"/>
              <a:gd name="connsiteX2" fmla="*/ 12186866 w 12186866"/>
              <a:gd name="connsiteY2" fmla="*/ 6551359 h 6551359"/>
              <a:gd name="connsiteX3" fmla="*/ 0 w 12186866"/>
              <a:gd name="connsiteY3" fmla="*/ 6551359 h 6551359"/>
            </a:gdLst>
            <a:ahLst/>
            <a:cxnLst>
              <a:cxn ang="0">
                <a:pos x="connsiteX0" y="connsiteY0"/>
              </a:cxn>
              <a:cxn ang="0">
                <a:pos x="connsiteX1" y="connsiteY1"/>
              </a:cxn>
              <a:cxn ang="0">
                <a:pos x="connsiteX2" y="connsiteY2"/>
              </a:cxn>
              <a:cxn ang="0">
                <a:pos x="connsiteX3" y="connsiteY3"/>
              </a:cxn>
            </a:cxnLst>
            <a:rect l="l" t="t" r="r" b="b"/>
            <a:pathLst>
              <a:path w="12186866" h="6551359">
                <a:moveTo>
                  <a:pt x="0" y="0"/>
                </a:moveTo>
                <a:lnTo>
                  <a:pt x="12186866" y="0"/>
                </a:lnTo>
                <a:lnTo>
                  <a:pt x="12186866" y="6551359"/>
                </a:lnTo>
                <a:lnTo>
                  <a:pt x="0" y="6551359"/>
                </a:lnTo>
                <a:close/>
              </a:path>
            </a:pathLst>
          </a:custGeom>
          <a:solidFill>
            <a:schemeClr val="accent5"/>
          </a:solidFill>
          <a:ln w="10695" cap="flat">
            <a:noFill/>
            <a:prstDash val="solid"/>
            <a:miter/>
          </a:ln>
        </p:spPr>
        <p:txBody>
          <a:bodyPr rtlCol="0" anchor="ctr"/>
          <a:lstStyle/>
          <a:p>
            <a:endParaRPr lang="nl-NL"/>
          </a:p>
        </p:txBody>
      </p:sp>
      <p:sp>
        <p:nvSpPr>
          <p:cNvPr id="3" name="Tijdelijke aanduiding voor dianummer 5">
            <a:extLst>
              <a:ext uri="{FF2B5EF4-FFF2-40B4-BE49-F238E27FC236}">
                <a16:creationId xmlns:a16="http://schemas.microsoft.com/office/drawing/2014/main" id="{05812A5C-CB07-4234-9B27-5943924ABF67}"/>
              </a:ext>
            </a:extLst>
          </p:cNvPr>
          <p:cNvSpPr>
            <a:spLocks noGrp="1"/>
          </p:cNvSpPr>
          <p:nvPr>
            <p:ph type="sldNum" sz="quarter" idx="4"/>
          </p:nvPr>
        </p:nvSpPr>
        <p:spPr>
          <a:xfrm>
            <a:off x="11378220" y="6576300"/>
            <a:ext cx="436058" cy="194825"/>
          </a:xfrm>
          <a:prstGeom prst="rect">
            <a:avLst/>
          </a:prstGeom>
        </p:spPr>
        <p:txBody>
          <a:bodyPr vert="horz" lIns="0" tIns="45720" rIns="0" bIns="45720" rtlCol="0" anchor="ctr"/>
          <a:lstStyle>
            <a:lvl1pPr algn="r">
              <a:defRPr sz="1000" b="1">
                <a:solidFill>
                  <a:srgbClr val="155CA2"/>
                </a:solidFill>
                <a:latin typeface="Montserrat" panose="00000500000000000000" pitchFamily="50" charset="0"/>
              </a:defRPr>
            </a:lvl1pPr>
          </a:lstStyle>
          <a:p>
            <a:fld id="{9CF5DCEB-26F5-4515-8744-DBAF498F12C0}" type="slidenum">
              <a:rPr lang="nl-NL" smtClean="0"/>
              <a:pPr/>
              <a:t>‹nr.›</a:t>
            </a:fld>
            <a:endParaRPr lang="nl-NL" dirty="0"/>
          </a:p>
        </p:txBody>
      </p:sp>
      <p:sp>
        <p:nvSpPr>
          <p:cNvPr id="4" name="Tijdelijke aanduiding voor tekst 2">
            <a:extLst>
              <a:ext uri="{FF2B5EF4-FFF2-40B4-BE49-F238E27FC236}">
                <a16:creationId xmlns:a16="http://schemas.microsoft.com/office/drawing/2014/main" id="{65FA0827-14D7-469C-860A-B30A5AA2756D}"/>
              </a:ext>
            </a:extLst>
          </p:cNvPr>
          <p:cNvSpPr>
            <a:spLocks noGrp="1"/>
          </p:cNvSpPr>
          <p:nvPr>
            <p:ph type="body" sz="quarter" idx="10" hasCustomPrompt="1"/>
          </p:nvPr>
        </p:nvSpPr>
        <p:spPr>
          <a:xfrm>
            <a:off x="376407" y="6551358"/>
            <a:ext cx="11439187" cy="21600"/>
          </a:xfrm>
          <a:gradFill flip="none" rotWithShape="1">
            <a:gsLst>
              <a:gs pos="1000">
                <a:srgbClr val="43B171"/>
              </a:gs>
              <a:gs pos="99000">
                <a:srgbClr val="3C91E6"/>
              </a:gs>
            </a:gsLst>
            <a:lin ang="0" scaled="1"/>
            <a:tileRect/>
          </a:gradFill>
        </p:spPr>
        <p:txBody>
          <a:bodyPr>
            <a:normAutofit/>
          </a:bodyPr>
          <a:lstStyle>
            <a:lvl1pPr marL="0" indent="0" algn="ctr">
              <a:buNone/>
              <a:defRPr sz="100"/>
            </a:lvl1pPr>
          </a:lstStyle>
          <a:p>
            <a:pPr lvl="0"/>
            <a:r>
              <a:rPr lang="nl-NL" dirty="0"/>
              <a:t> </a:t>
            </a:r>
          </a:p>
        </p:txBody>
      </p:sp>
      <p:sp>
        <p:nvSpPr>
          <p:cNvPr id="45" name="Vrije vorm: vorm 44">
            <a:extLst>
              <a:ext uri="{FF2B5EF4-FFF2-40B4-BE49-F238E27FC236}">
                <a16:creationId xmlns:a16="http://schemas.microsoft.com/office/drawing/2014/main" id="{68175479-2333-4B64-B273-8BE279D4C9B2}"/>
              </a:ext>
            </a:extLst>
          </p:cNvPr>
          <p:cNvSpPr/>
          <p:nvPr userDrawn="1"/>
        </p:nvSpPr>
        <p:spPr>
          <a:xfrm>
            <a:off x="0" y="0"/>
            <a:ext cx="12192000" cy="1489710"/>
          </a:xfrm>
          <a:custGeom>
            <a:avLst/>
            <a:gdLst>
              <a:gd name="connsiteX0" fmla="*/ 0 w 12192000"/>
              <a:gd name="connsiteY0" fmla="*/ 0 h 1489710"/>
              <a:gd name="connsiteX1" fmla="*/ 12192000 w 12192000"/>
              <a:gd name="connsiteY1" fmla="*/ 0 h 1489710"/>
              <a:gd name="connsiteX2" fmla="*/ 12192000 w 12192000"/>
              <a:gd name="connsiteY2" fmla="*/ 1489710 h 1489710"/>
              <a:gd name="connsiteX3" fmla="*/ 0 w 12192000"/>
              <a:gd name="connsiteY3" fmla="*/ 1489710 h 1489710"/>
            </a:gdLst>
            <a:ahLst/>
            <a:cxnLst>
              <a:cxn ang="0">
                <a:pos x="connsiteX0" y="connsiteY0"/>
              </a:cxn>
              <a:cxn ang="0">
                <a:pos x="connsiteX1" y="connsiteY1"/>
              </a:cxn>
              <a:cxn ang="0">
                <a:pos x="connsiteX2" y="connsiteY2"/>
              </a:cxn>
              <a:cxn ang="0">
                <a:pos x="connsiteX3" y="connsiteY3"/>
              </a:cxn>
            </a:cxnLst>
            <a:rect l="l" t="t" r="r" b="b"/>
            <a:pathLst>
              <a:path w="12192000" h="1489710">
                <a:moveTo>
                  <a:pt x="0" y="0"/>
                </a:moveTo>
                <a:lnTo>
                  <a:pt x="12192000" y="0"/>
                </a:lnTo>
                <a:lnTo>
                  <a:pt x="12192000" y="1489710"/>
                </a:lnTo>
                <a:lnTo>
                  <a:pt x="0" y="1489710"/>
                </a:lnTo>
                <a:close/>
              </a:path>
            </a:pathLst>
          </a:custGeom>
          <a:gradFill>
            <a:gsLst>
              <a:gs pos="1000">
                <a:srgbClr val="43B171">
                  <a:alpha val="90000"/>
                </a:srgbClr>
              </a:gs>
              <a:gs pos="99000">
                <a:srgbClr val="3C91E6">
                  <a:alpha val="90000"/>
                </a:srgbClr>
              </a:gs>
            </a:gsLst>
            <a:lin ang="10800000" scaled="1"/>
          </a:gradFill>
          <a:ln w="12700" cap="flat">
            <a:noFill/>
            <a:prstDash val="solid"/>
            <a:miter/>
          </a:ln>
        </p:spPr>
        <p:txBody>
          <a:bodyPr rtlCol="0" anchor="ctr"/>
          <a:lstStyle/>
          <a:p>
            <a:endParaRPr lang="nl-NL"/>
          </a:p>
        </p:txBody>
      </p:sp>
      <p:sp>
        <p:nvSpPr>
          <p:cNvPr id="46" name="Tijdelijke aanduiding voor tekst 45">
            <a:extLst>
              <a:ext uri="{FF2B5EF4-FFF2-40B4-BE49-F238E27FC236}">
                <a16:creationId xmlns:a16="http://schemas.microsoft.com/office/drawing/2014/main" id="{EF1D4694-F207-4C20-8444-01E3EBED8F0A}"/>
              </a:ext>
            </a:extLst>
          </p:cNvPr>
          <p:cNvSpPr>
            <a:spLocks noGrp="1"/>
          </p:cNvSpPr>
          <p:nvPr>
            <p:ph type="body" sz="quarter" idx="13" hasCustomPrompt="1"/>
          </p:nvPr>
        </p:nvSpPr>
        <p:spPr>
          <a:xfrm>
            <a:off x="376409" y="253116"/>
            <a:ext cx="11197685" cy="949325"/>
          </a:xfrm>
          <a:custGeom>
            <a:avLst/>
            <a:gdLst>
              <a:gd name="connsiteX0" fmla="*/ 0 w 11197685"/>
              <a:gd name="connsiteY0" fmla="*/ 0 h 949325"/>
              <a:gd name="connsiteX1" fmla="*/ 9290454 w 11197685"/>
              <a:gd name="connsiteY1" fmla="*/ 0 h 949325"/>
              <a:gd name="connsiteX2" fmla="*/ 11197685 w 11197685"/>
              <a:gd name="connsiteY2" fmla="*/ 949325 h 949325"/>
              <a:gd name="connsiteX3" fmla="*/ 0 w 11197685"/>
              <a:gd name="connsiteY3" fmla="*/ 949325 h 949325"/>
            </a:gdLst>
            <a:ahLst/>
            <a:cxnLst>
              <a:cxn ang="0">
                <a:pos x="connsiteX0" y="connsiteY0"/>
              </a:cxn>
              <a:cxn ang="0">
                <a:pos x="connsiteX1" y="connsiteY1"/>
              </a:cxn>
              <a:cxn ang="0">
                <a:pos x="connsiteX2" y="connsiteY2"/>
              </a:cxn>
              <a:cxn ang="0">
                <a:pos x="connsiteX3" y="connsiteY3"/>
              </a:cxn>
            </a:cxnLst>
            <a:rect l="l" t="t" r="r" b="b"/>
            <a:pathLst>
              <a:path w="11197685" h="949325">
                <a:moveTo>
                  <a:pt x="0" y="0"/>
                </a:moveTo>
                <a:lnTo>
                  <a:pt x="9290454" y="0"/>
                </a:lnTo>
                <a:lnTo>
                  <a:pt x="11197685" y="949325"/>
                </a:lnTo>
                <a:lnTo>
                  <a:pt x="0" y="949325"/>
                </a:lnTo>
                <a:close/>
              </a:path>
            </a:pathLst>
          </a:custGeom>
        </p:spPr>
        <p:txBody>
          <a:bodyPr wrap="square" lIns="0" anchor="ctr">
            <a:noAutofit/>
          </a:bodyPr>
          <a:lstStyle>
            <a:lvl1pPr marL="0" indent="0">
              <a:lnSpc>
                <a:spcPct val="80000"/>
              </a:lnSpc>
              <a:spcBef>
                <a:spcPts val="0"/>
              </a:spcBef>
              <a:buNone/>
              <a:defRPr sz="3000" b="1">
                <a:solidFill>
                  <a:schemeClr val="bg1"/>
                </a:solidFill>
              </a:defRPr>
            </a:lvl1pPr>
          </a:lstStyle>
          <a:p>
            <a:pPr lvl="0"/>
            <a:r>
              <a:rPr lang="nl-NL" dirty="0"/>
              <a:t>Typ hier een titel…</a:t>
            </a:r>
          </a:p>
        </p:txBody>
      </p:sp>
      <p:grpSp>
        <p:nvGrpSpPr>
          <p:cNvPr id="5" name="Groep 4">
            <a:extLst>
              <a:ext uri="{FF2B5EF4-FFF2-40B4-BE49-F238E27FC236}">
                <a16:creationId xmlns:a16="http://schemas.microsoft.com/office/drawing/2014/main" id="{7D333256-17CE-47B6-8D93-F318DEB042F4}"/>
              </a:ext>
            </a:extLst>
          </p:cNvPr>
          <p:cNvGrpSpPr/>
          <p:nvPr userDrawn="1"/>
        </p:nvGrpSpPr>
        <p:grpSpPr>
          <a:xfrm>
            <a:off x="9654031" y="0"/>
            <a:ext cx="2537968" cy="941324"/>
            <a:chOff x="9654031" y="0"/>
            <a:chExt cx="2537968" cy="941324"/>
          </a:xfrm>
        </p:grpSpPr>
        <p:grpSp>
          <p:nvGrpSpPr>
            <p:cNvPr id="6" name="Groep 5">
              <a:extLst>
                <a:ext uri="{FF2B5EF4-FFF2-40B4-BE49-F238E27FC236}">
                  <a16:creationId xmlns:a16="http://schemas.microsoft.com/office/drawing/2014/main" id="{082457A4-8355-4890-9E84-D354B1718AC0}"/>
                </a:ext>
              </a:extLst>
            </p:cNvPr>
            <p:cNvGrpSpPr/>
            <p:nvPr/>
          </p:nvGrpSpPr>
          <p:grpSpPr>
            <a:xfrm>
              <a:off x="9654031" y="0"/>
              <a:ext cx="2537968" cy="941324"/>
              <a:chOff x="9654031" y="0"/>
              <a:chExt cx="2537968" cy="941324"/>
            </a:xfrm>
          </p:grpSpPr>
          <p:sp>
            <p:nvSpPr>
              <p:cNvPr id="8" name="Vrije vorm: vorm 7">
                <a:extLst>
                  <a:ext uri="{FF2B5EF4-FFF2-40B4-BE49-F238E27FC236}">
                    <a16:creationId xmlns:a16="http://schemas.microsoft.com/office/drawing/2014/main" id="{9B41FE18-7C8B-4BAF-B9F4-02A0B856637A}"/>
                  </a:ext>
                </a:extLst>
              </p:cNvPr>
              <p:cNvSpPr/>
              <p:nvPr/>
            </p:nvSpPr>
            <p:spPr>
              <a:xfrm>
                <a:off x="9654031" y="0"/>
                <a:ext cx="2537968" cy="941324"/>
              </a:xfrm>
              <a:custGeom>
                <a:avLst/>
                <a:gdLst>
                  <a:gd name="connsiteX0" fmla="*/ 2537968 w 2537968"/>
                  <a:gd name="connsiteY0" fmla="*/ 613918 h 941324"/>
                  <a:gd name="connsiteX1" fmla="*/ 1891157 w 2537968"/>
                  <a:gd name="connsiteY1" fmla="*/ 941324 h 941324"/>
                  <a:gd name="connsiteX2" fmla="*/ 0 w 2537968"/>
                  <a:gd name="connsiteY2" fmla="*/ 0 h 941324"/>
                  <a:gd name="connsiteX3" fmla="*/ 2537968 w 2537968"/>
                  <a:gd name="connsiteY3" fmla="*/ 0 h 941324"/>
                  <a:gd name="connsiteX4" fmla="*/ 2537968 w 2537968"/>
                  <a:gd name="connsiteY4" fmla="*/ 613918 h 94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968" h="941324">
                    <a:moveTo>
                      <a:pt x="2537968" y="613918"/>
                    </a:moveTo>
                    <a:lnTo>
                      <a:pt x="1891157" y="941324"/>
                    </a:lnTo>
                    <a:lnTo>
                      <a:pt x="0" y="0"/>
                    </a:lnTo>
                    <a:lnTo>
                      <a:pt x="2537968" y="0"/>
                    </a:lnTo>
                    <a:lnTo>
                      <a:pt x="2537968" y="613918"/>
                    </a:lnTo>
                    <a:close/>
                  </a:path>
                </a:pathLst>
              </a:custGeom>
              <a:solidFill>
                <a:srgbClr val="FFFFFF"/>
              </a:solidFill>
              <a:ln w="12700" cap="flat">
                <a:noFill/>
                <a:prstDash val="solid"/>
                <a:miter/>
              </a:ln>
              <a:effectLst>
                <a:outerShdw blurRad="127000" algn="ctr" rotWithShape="0">
                  <a:prstClr val="black">
                    <a:alpha val="10000"/>
                  </a:prstClr>
                </a:outerShdw>
              </a:effectLst>
            </p:spPr>
            <p:txBody>
              <a:bodyPr rtlCol="0" anchor="ctr"/>
              <a:lstStyle/>
              <a:p>
                <a:endParaRPr lang="nl-NL"/>
              </a:p>
            </p:txBody>
          </p:sp>
          <p:grpSp>
            <p:nvGrpSpPr>
              <p:cNvPr id="9" name="Groep 8">
                <a:extLst>
                  <a:ext uri="{FF2B5EF4-FFF2-40B4-BE49-F238E27FC236}">
                    <a16:creationId xmlns:a16="http://schemas.microsoft.com/office/drawing/2014/main" id="{FE5EF25E-CEB2-43C7-995E-266EE8577D40}"/>
                  </a:ext>
                </a:extLst>
              </p:cNvPr>
              <p:cNvGrpSpPr/>
              <p:nvPr/>
            </p:nvGrpSpPr>
            <p:grpSpPr>
              <a:xfrm>
                <a:off x="10661396" y="131323"/>
                <a:ext cx="1241806" cy="326378"/>
                <a:chOff x="3375499" y="2709308"/>
                <a:chExt cx="5437158" cy="1429024"/>
              </a:xfrm>
            </p:grpSpPr>
            <p:sp>
              <p:nvSpPr>
                <p:cNvPr id="10" name="Vrije vorm: vorm 9">
                  <a:extLst>
                    <a:ext uri="{FF2B5EF4-FFF2-40B4-BE49-F238E27FC236}">
                      <a16:creationId xmlns:a16="http://schemas.microsoft.com/office/drawing/2014/main" id="{85619F8E-BD68-4619-9C6C-41C6C8993C9C}"/>
                    </a:ext>
                  </a:extLst>
                </p:cNvPr>
                <p:cNvSpPr/>
                <p:nvPr/>
              </p:nvSpPr>
              <p:spPr>
                <a:xfrm>
                  <a:off x="5026914" y="3071877"/>
                  <a:ext cx="458978" cy="702817"/>
                </a:xfrm>
                <a:custGeom>
                  <a:avLst/>
                  <a:gdLst>
                    <a:gd name="connsiteX0" fmla="*/ 113411 w 458978"/>
                    <a:gd name="connsiteY0" fmla="*/ 108458 h 702817"/>
                    <a:gd name="connsiteX1" fmla="*/ 113411 w 458978"/>
                    <a:gd name="connsiteY1" fmla="*/ 290068 h 702817"/>
                    <a:gd name="connsiteX2" fmla="*/ 433578 w 458978"/>
                    <a:gd name="connsiteY2" fmla="*/ 290068 h 702817"/>
                    <a:gd name="connsiteX3" fmla="*/ 433578 w 458978"/>
                    <a:gd name="connsiteY3" fmla="*/ 398526 h 702817"/>
                    <a:gd name="connsiteX4" fmla="*/ 113411 w 458978"/>
                    <a:gd name="connsiteY4" fmla="*/ 398526 h 702817"/>
                    <a:gd name="connsiteX5" fmla="*/ 113411 w 458978"/>
                    <a:gd name="connsiteY5" fmla="*/ 594360 h 702817"/>
                    <a:gd name="connsiteX6" fmla="*/ 458978 w 458978"/>
                    <a:gd name="connsiteY6" fmla="*/ 594360 h 702817"/>
                    <a:gd name="connsiteX7" fmla="*/ 458978 w 458978"/>
                    <a:gd name="connsiteY7" fmla="*/ 702818 h 702817"/>
                    <a:gd name="connsiteX8" fmla="*/ 0 w 458978"/>
                    <a:gd name="connsiteY8" fmla="*/ 702818 h 702817"/>
                    <a:gd name="connsiteX9" fmla="*/ 0 w 458978"/>
                    <a:gd name="connsiteY9" fmla="*/ 0 h 702817"/>
                    <a:gd name="connsiteX10" fmla="*/ 458978 w 458978"/>
                    <a:gd name="connsiteY10" fmla="*/ 0 h 702817"/>
                    <a:gd name="connsiteX11" fmla="*/ 458978 w 458978"/>
                    <a:gd name="connsiteY11" fmla="*/ 108458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8" h="702817">
                      <a:moveTo>
                        <a:pt x="113411" y="108458"/>
                      </a:moveTo>
                      <a:lnTo>
                        <a:pt x="113411" y="290068"/>
                      </a:lnTo>
                      <a:lnTo>
                        <a:pt x="433578" y="290068"/>
                      </a:lnTo>
                      <a:lnTo>
                        <a:pt x="433578" y="398526"/>
                      </a:lnTo>
                      <a:lnTo>
                        <a:pt x="113411" y="398526"/>
                      </a:lnTo>
                      <a:lnTo>
                        <a:pt x="113411" y="594360"/>
                      </a:lnTo>
                      <a:lnTo>
                        <a:pt x="458978" y="594360"/>
                      </a:lnTo>
                      <a:lnTo>
                        <a:pt x="458978" y="702818"/>
                      </a:lnTo>
                      <a:lnTo>
                        <a:pt x="0" y="702818"/>
                      </a:lnTo>
                      <a:lnTo>
                        <a:pt x="0" y="0"/>
                      </a:lnTo>
                      <a:lnTo>
                        <a:pt x="458978" y="0"/>
                      </a:lnTo>
                      <a:lnTo>
                        <a:pt x="458978" y="108458"/>
                      </a:lnTo>
                      <a:close/>
                    </a:path>
                  </a:pathLst>
                </a:custGeom>
                <a:solidFill>
                  <a:srgbClr val="155CA2"/>
                </a:solidFill>
                <a:ln w="12700"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8371CD94-3A59-4057-BB67-DC3E0E31B0DB}"/>
                    </a:ext>
                  </a:extLst>
                </p:cNvPr>
                <p:cNvSpPr/>
                <p:nvPr/>
              </p:nvSpPr>
              <p:spPr>
                <a:xfrm>
                  <a:off x="5557775" y="3071877"/>
                  <a:ext cx="627888" cy="702817"/>
                </a:xfrm>
                <a:custGeom>
                  <a:avLst/>
                  <a:gdLst>
                    <a:gd name="connsiteX0" fmla="*/ 627888 w 627888"/>
                    <a:gd name="connsiteY0" fmla="*/ 0 h 702817"/>
                    <a:gd name="connsiteX1" fmla="*/ 385953 w 627888"/>
                    <a:gd name="connsiteY1" fmla="*/ 702818 h 702817"/>
                    <a:gd name="connsiteX2" fmla="*/ 241300 w 627888"/>
                    <a:gd name="connsiteY2" fmla="*/ 702818 h 702817"/>
                    <a:gd name="connsiteX3" fmla="*/ 0 w 627888"/>
                    <a:gd name="connsiteY3" fmla="*/ 0 h 702817"/>
                    <a:gd name="connsiteX4" fmla="*/ 120396 w 627888"/>
                    <a:gd name="connsiteY4" fmla="*/ 0 h 702817"/>
                    <a:gd name="connsiteX5" fmla="*/ 313436 w 627888"/>
                    <a:gd name="connsiteY5" fmla="*/ 572262 h 702817"/>
                    <a:gd name="connsiteX6" fmla="*/ 507111 w 627888"/>
                    <a:gd name="connsiteY6" fmla="*/ 0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8" h="702817">
                      <a:moveTo>
                        <a:pt x="627888" y="0"/>
                      </a:moveTo>
                      <a:lnTo>
                        <a:pt x="385953" y="702818"/>
                      </a:lnTo>
                      <a:lnTo>
                        <a:pt x="241300" y="702818"/>
                      </a:lnTo>
                      <a:lnTo>
                        <a:pt x="0" y="0"/>
                      </a:lnTo>
                      <a:lnTo>
                        <a:pt x="120396" y="0"/>
                      </a:lnTo>
                      <a:lnTo>
                        <a:pt x="313436" y="572262"/>
                      </a:lnTo>
                      <a:lnTo>
                        <a:pt x="507111" y="0"/>
                      </a:lnTo>
                      <a:close/>
                    </a:path>
                  </a:pathLst>
                </a:custGeom>
                <a:solidFill>
                  <a:srgbClr val="155CA2"/>
                </a:solidFill>
                <a:ln w="12700"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3FD773EF-CC30-40E9-BE32-3BE4C5F7CAD5}"/>
                    </a:ext>
                  </a:extLst>
                </p:cNvPr>
                <p:cNvSpPr/>
                <p:nvPr/>
              </p:nvSpPr>
              <p:spPr>
                <a:xfrm>
                  <a:off x="6210301" y="3071496"/>
                  <a:ext cx="462534" cy="715264"/>
                </a:xfrm>
                <a:custGeom>
                  <a:avLst/>
                  <a:gdLst>
                    <a:gd name="connsiteX0" fmla="*/ 462534 w 462534"/>
                    <a:gd name="connsiteY0" fmla="*/ 675005 h 715264"/>
                    <a:gd name="connsiteX1" fmla="*/ 304292 w 462534"/>
                    <a:gd name="connsiteY1" fmla="*/ 715264 h 715264"/>
                    <a:gd name="connsiteX2" fmla="*/ 102489 w 462534"/>
                    <a:gd name="connsiteY2" fmla="*/ 491363 h 715264"/>
                    <a:gd name="connsiteX3" fmla="*/ 102489 w 462534"/>
                    <a:gd name="connsiteY3" fmla="*/ 257429 h 715264"/>
                    <a:gd name="connsiteX4" fmla="*/ 0 w 462534"/>
                    <a:gd name="connsiteY4" fmla="*/ 257429 h 715264"/>
                    <a:gd name="connsiteX5" fmla="*/ 0 w 462534"/>
                    <a:gd name="connsiteY5" fmla="*/ 151003 h 715264"/>
                    <a:gd name="connsiteX6" fmla="*/ 102489 w 462534"/>
                    <a:gd name="connsiteY6" fmla="*/ 151003 h 715264"/>
                    <a:gd name="connsiteX7" fmla="*/ 102489 w 462534"/>
                    <a:gd name="connsiteY7" fmla="*/ 25400 h 715264"/>
                    <a:gd name="connsiteX8" fmla="*/ 215900 w 462534"/>
                    <a:gd name="connsiteY8" fmla="*/ 0 h 715264"/>
                    <a:gd name="connsiteX9" fmla="*/ 215900 w 462534"/>
                    <a:gd name="connsiteY9" fmla="*/ 150622 h 715264"/>
                    <a:gd name="connsiteX10" fmla="*/ 443992 w 462534"/>
                    <a:gd name="connsiteY10" fmla="*/ 150622 h 715264"/>
                    <a:gd name="connsiteX11" fmla="*/ 443992 w 462534"/>
                    <a:gd name="connsiteY11" fmla="*/ 257048 h 715264"/>
                    <a:gd name="connsiteX12" fmla="*/ 216408 w 462534"/>
                    <a:gd name="connsiteY12" fmla="*/ 257048 h 715264"/>
                    <a:gd name="connsiteX13" fmla="*/ 216408 w 462534"/>
                    <a:gd name="connsiteY13" fmla="*/ 484886 h 715264"/>
                    <a:gd name="connsiteX14" fmla="*/ 324866 w 462534"/>
                    <a:gd name="connsiteY14" fmla="*/ 609473 h 715264"/>
                    <a:gd name="connsiteX15" fmla="*/ 442468 w 462534"/>
                    <a:gd name="connsiteY15" fmla="*/ 582422 h 7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534" h="715264">
                      <a:moveTo>
                        <a:pt x="462534" y="675005"/>
                      </a:moveTo>
                      <a:cubicBezTo>
                        <a:pt x="413778" y="700925"/>
                        <a:pt x="359512" y="714743"/>
                        <a:pt x="304292" y="715264"/>
                      </a:cubicBezTo>
                      <a:cubicBezTo>
                        <a:pt x="190754" y="715264"/>
                        <a:pt x="102489" y="644017"/>
                        <a:pt x="102489" y="491363"/>
                      </a:cubicBezTo>
                      <a:lnTo>
                        <a:pt x="102489" y="257429"/>
                      </a:lnTo>
                      <a:lnTo>
                        <a:pt x="0" y="257429"/>
                      </a:lnTo>
                      <a:lnTo>
                        <a:pt x="0" y="151003"/>
                      </a:lnTo>
                      <a:lnTo>
                        <a:pt x="102489" y="151003"/>
                      </a:lnTo>
                      <a:lnTo>
                        <a:pt x="102489" y="25400"/>
                      </a:lnTo>
                      <a:lnTo>
                        <a:pt x="215900" y="0"/>
                      </a:lnTo>
                      <a:lnTo>
                        <a:pt x="215900" y="150622"/>
                      </a:lnTo>
                      <a:lnTo>
                        <a:pt x="443992" y="150622"/>
                      </a:lnTo>
                      <a:lnTo>
                        <a:pt x="443992" y="257048"/>
                      </a:lnTo>
                      <a:lnTo>
                        <a:pt x="216408" y="257048"/>
                      </a:lnTo>
                      <a:lnTo>
                        <a:pt x="216408" y="484886"/>
                      </a:lnTo>
                      <a:cubicBezTo>
                        <a:pt x="216408" y="565404"/>
                        <a:pt x="253619" y="609473"/>
                        <a:pt x="324866" y="609473"/>
                      </a:cubicBezTo>
                      <a:cubicBezTo>
                        <a:pt x="360045" y="609473"/>
                        <a:pt x="399161" y="597408"/>
                        <a:pt x="442468" y="582422"/>
                      </a:cubicBezTo>
                      <a:close/>
                    </a:path>
                  </a:pathLst>
                </a:custGeom>
                <a:solidFill>
                  <a:srgbClr val="3C91E6"/>
                </a:solidFill>
                <a:ln w="12700"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236B28CA-980B-4708-8C20-CBC617111343}"/>
                    </a:ext>
                  </a:extLst>
                </p:cNvPr>
                <p:cNvSpPr/>
                <p:nvPr/>
              </p:nvSpPr>
              <p:spPr>
                <a:xfrm>
                  <a:off x="6727830" y="3210184"/>
                  <a:ext cx="576575" cy="576584"/>
                </a:xfrm>
                <a:custGeom>
                  <a:avLst/>
                  <a:gdLst>
                    <a:gd name="connsiteX0" fmla="*/ 576575 w 576575"/>
                    <a:gd name="connsiteY0" fmla="*/ 288413 h 576584"/>
                    <a:gd name="connsiteX1" fmla="*/ 290444 w 576575"/>
                    <a:gd name="connsiteY1" fmla="*/ 576576 h 576584"/>
                    <a:gd name="connsiteX2" fmla="*/ 8 w 576575"/>
                    <a:gd name="connsiteY2" fmla="*/ 290457 h 576584"/>
                    <a:gd name="connsiteX3" fmla="*/ 286126 w 576575"/>
                    <a:gd name="connsiteY3" fmla="*/ 8 h 576584"/>
                    <a:gd name="connsiteX4" fmla="*/ 576563 w 576575"/>
                    <a:gd name="connsiteY4" fmla="*/ 286139 h 576584"/>
                    <a:gd name="connsiteX5" fmla="*/ 576575 w 576575"/>
                    <a:gd name="connsiteY5" fmla="*/ 288413 h 576584"/>
                    <a:gd name="connsiteX6" fmla="*/ 118486 w 576575"/>
                    <a:gd name="connsiteY6" fmla="*/ 288413 h 576584"/>
                    <a:gd name="connsiteX7" fmla="*/ 290191 w 576575"/>
                    <a:gd name="connsiteY7" fmla="*/ 467863 h 576584"/>
                    <a:gd name="connsiteX8" fmla="*/ 461894 w 576575"/>
                    <a:gd name="connsiteY8" fmla="*/ 288413 h 576584"/>
                    <a:gd name="connsiteX9" fmla="*/ 290191 w 576575"/>
                    <a:gd name="connsiteY9" fmla="*/ 108835 h 576584"/>
                    <a:gd name="connsiteX10" fmla="*/ 118613 w 576575"/>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5" h="576584">
                      <a:moveTo>
                        <a:pt x="576575" y="288413"/>
                      </a:moveTo>
                      <a:cubicBezTo>
                        <a:pt x="576575" y="453513"/>
                        <a:pt x="451099" y="576576"/>
                        <a:pt x="290444" y="576576"/>
                      </a:cubicBezTo>
                      <a:cubicBezTo>
                        <a:pt x="131224" y="577770"/>
                        <a:pt x="1202" y="449665"/>
                        <a:pt x="8" y="290457"/>
                      </a:cubicBezTo>
                      <a:cubicBezTo>
                        <a:pt x="-1185" y="131237"/>
                        <a:pt x="126907" y="1202"/>
                        <a:pt x="286126" y="8"/>
                      </a:cubicBezTo>
                      <a:cubicBezTo>
                        <a:pt x="445334" y="-1185"/>
                        <a:pt x="575369" y="126920"/>
                        <a:pt x="576563" y="286139"/>
                      </a:cubicBezTo>
                      <a:cubicBezTo>
                        <a:pt x="576575" y="286888"/>
                        <a:pt x="576575" y="287651"/>
                        <a:pt x="576575" y="288413"/>
                      </a:cubicBezTo>
                      <a:close/>
                      <a:moveTo>
                        <a:pt x="118486" y="288413"/>
                      </a:moveTo>
                      <a:cubicBezTo>
                        <a:pt x="118486" y="394838"/>
                        <a:pt x="193670" y="467863"/>
                        <a:pt x="290191" y="467863"/>
                      </a:cubicBezTo>
                      <a:cubicBezTo>
                        <a:pt x="386710" y="467863"/>
                        <a:pt x="461894" y="394585"/>
                        <a:pt x="461894" y="288413"/>
                      </a:cubicBezTo>
                      <a:cubicBezTo>
                        <a:pt x="461894" y="182241"/>
                        <a:pt x="385694" y="108835"/>
                        <a:pt x="290191" y="108835"/>
                      </a:cubicBezTo>
                      <a:cubicBezTo>
                        <a:pt x="194686" y="108835"/>
                        <a:pt x="118613" y="181987"/>
                        <a:pt x="118613" y="288413"/>
                      </a:cubicBezTo>
                      <a:close/>
                    </a:path>
                  </a:pathLst>
                </a:custGeom>
                <a:solidFill>
                  <a:srgbClr val="3C91E6"/>
                </a:solidFill>
                <a:ln w="12700"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B403DD2D-31BB-49D1-A7E2-4F8A43CA1E98}"/>
                    </a:ext>
                  </a:extLst>
                </p:cNvPr>
                <p:cNvSpPr/>
                <p:nvPr/>
              </p:nvSpPr>
              <p:spPr>
                <a:xfrm>
                  <a:off x="7395596" y="3210184"/>
                  <a:ext cx="576576" cy="576584"/>
                </a:xfrm>
                <a:custGeom>
                  <a:avLst/>
                  <a:gdLst>
                    <a:gd name="connsiteX0" fmla="*/ 576576 w 576576"/>
                    <a:gd name="connsiteY0" fmla="*/ 288413 h 576584"/>
                    <a:gd name="connsiteX1" fmla="*/ 290445 w 576576"/>
                    <a:gd name="connsiteY1" fmla="*/ 576576 h 576584"/>
                    <a:gd name="connsiteX2" fmla="*/ 8 w 576576"/>
                    <a:gd name="connsiteY2" fmla="*/ 290457 h 576584"/>
                    <a:gd name="connsiteX3" fmla="*/ 286127 w 576576"/>
                    <a:gd name="connsiteY3" fmla="*/ 8 h 576584"/>
                    <a:gd name="connsiteX4" fmla="*/ 576563 w 576576"/>
                    <a:gd name="connsiteY4" fmla="*/ 286139 h 576584"/>
                    <a:gd name="connsiteX5" fmla="*/ 576576 w 576576"/>
                    <a:gd name="connsiteY5" fmla="*/ 288413 h 576584"/>
                    <a:gd name="connsiteX6" fmla="*/ 118487 w 576576"/>
                    <a:gd name="connsiteY6" fmla="*/ 288413 h 576584"/>
                    <a:gd name="connsiteX7" fmla="*/ 290191 w 576576"/>
                    <a:gd name="connsiteY7" fmla="*/ 467863 h 576584"/>
                    <a:gd name="connsiteX8" fmla="*/ 461895 w 576576"/>
                    <a:gd name="connsiteY8" fmla="*/ 288413 h 576584"/>
                    <a:gd name="connsiteX9" fmla="*/ 290191 w 576576"/>
                    <a:gd name="connsiteY9" fmla="*/ 108835 h 576584"/>
                    <a:gd name="connsiteX10" fmla="*/ 118614 w 576576"/>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6" h="576584">
                      <a:moveTo>
                        <a:pt x="576576" y="288413"/>
                      </a:moveTo>
                      <a:cubicBezTo>
                        <a:pt x="576576" y="453513"/>
                        <a:pt x="451100" y="576576"/>
                        <a:pt x="290445" y="576576"/>
                      </a:cubicBezTo>
                      <a:cubicBezTo>
                        <a:pt x="131225" y="577770"/>
                        <a:pt x="1203" y="449665"/>
                        <a:pt x="8" y="290457"/>
                      </a:cubicBezTo>
                      <a:cubicBezTo>
                        <a:pt x="-1185" y="131237"/>
                        <a:pt x="126907" y="1202"/>
                        <a:pt x="286127" y="8"/>
                      </a:cubicBezTo>
                      <a:cubicBezTo>
                        <a:pt x="445334" y="-1185"/>
                        <a:pt x="575369" y="126920"/>
                        <a:pt x="576563" y="286139"/>
                      </a:cubicBezTo>
                      <a:cubicBezTo>
                        <a:pt x="576576" y="286888"/>
                        <a:pt x="576576" y="287651"/>
                        <a:pt x="576576" y="288413"/>
                      </a:cubicBezTo>
                      <a:close/>
                      <a:moveTo>
                        <a:pt x="118487" y="288413"/>
                      </a:moveTo>
                      <a:cubicBezTo>
                        <a:pt x="118487" y="394838"/>
                        <a:pt x="193798" y="467863"/>
                        <a:pt x="290191" y="467863"/>
                      </a:cubicBezTo>
                      <a:cubicBezTo>
                        <a:pt x="386584" y="467863"/>
                        <a:pt x="461895" y="394585"/>
                        <a:pt x="461895" y="288413"/>
                      </a:cubicBezTo>
                      <a:cubicBezTo>
                        <a:pt x="461895" y="182241"/>
                        <a:pt x="385695" y="108835"/>
                        <a:pt x="290191" y="108835"/>
                      </a:cubicBezTo>
                      <a:cubicBezTo>
                        <a:pt x="194687" y="108835"/>
                        <a:pt x="118614" y="181987"/>
                        <a:pt x="118614" y="288413"/>
                      </a:cubicBezTo>
                      <a:close/>
                    </a:path>
                  </a:pathLst>
                </a:custGeom>
                <a:solidFill>
                  <a:srgbClr val="3C91E6"/>
                </a:solidFill>
                <a:ln w="12700"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066EBC8B-1A71-43EF-846A-04B4D8469CE9}"/>
                    </a:ext>
                  </a:extLst>
                </p:cNvPr>
                <p:cNvSpPr/>
                <p:nvPr/>
              </p:nvSpPr>
              <p:spPr>
                <a:xfrm>
                  <a:off x="8086725" y="3001518"/>
                  <a:ext cx="114300" cy="773176"/>
                </a:xfrm>
                <a:custGeom>
                  <a:avLst/>
                  <a:gdLst>
                    <a:gd name="connsiteX0" fmla="*/ 0 w 114300"/>
                    <a:gd name="connsiteY0" fmla="*/ 0 h 773176"/>
                    <a:gd name="connsiteX1" fmla="*/ 114300 w 114300"/>
                    <a:gd name="connsiteY1" fmla="*/ 0 h 773176"/>
                    <a:gd name="connsiteX2" fmla="*/ 114300 w 114300"/>
                    <a:gd name="connsiteY2" fmla="*/ 773176 h 773176"/>
                    <a:gd name="connsiteX3" fmla="*/ 0 w 114300"/>
                    <a:gd name="connsiteY3" fmla="*/ 773176 h 773176"/>
                  </a:gdLst>
                  <a:ahLst/>
                  <a:cxnLst>
                    <a:cxn ang="0">
                      <a:pos x="connsiteX0" y="connsiteY0"/>
                    </a:cxn>
                    <a:cxn ang="0">
                      <a:pos x="connsiteX1" y="connsiteY1"/>
                    </a:cxn>
                    <a:cxn ang="0">
                      <a:pos x="connsiteX2" y="connsiteY2"/>
                    </a:cxn>
                    <a:cxn ang="0">
                      <a:pos x="connsiteX3" y="connsiteY3"/>
                    </a:cxn>
                  </a:cxnLst>
                  <a:rect l="l" t="t" r="r" b="b"/>
                  <a:pathLst>
                    <a:path w="114300" h="773176">
                      <a:moveTo>
                        <a:pt x="0" y="0"/>
                      </a:moveTo>
                      <a:lnTo>
                        <a:pt x="114300" y="0"/>
                      </a:lnTo>
                      <a:lnTo>
                        <a:pt x="114300" y="773176"/>
                      </a:lnTo>
                      <a:lnTo>
                        <a:pt x="0" y="773176"/>
                      </a:lnTo>
                      <a:close/>
                    </a:path>
                  </a:pathLst>
                </a:custGeom>
                <a:solidFill>
                  <a:srgbClr val="3C91E6"/>
                </a:solidFill>
                <a:ln w="12700"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1F2C0B9F-8985-4305-960C-FEECF76283D6}"/>
                    </a:ext>
                  </a:extLst>
                </p:cNvPr>
                <p:cNvSpPr/>
                <p:nvPr/>
              </p:nvSpPr>
              <p:spPr>
                <a:xfrm>
                  <a:off x="8303641" y="3209671"/>
                  <a:ext cx="509016" cy="576582"/>
                </a:xfrm>
                <a:custGeom>
                  <a:avLst/>
                  <a:gdLst>
                    <a:gd name="connsiteX0" fmla="*/ 0 w 509016"/>
                    <a:gd name="connsiteY0" fmla="*/ 387350 h 576582"/>
                    <a:gd name="connsiteX1" fmla="*/ 115951 w 509016"/>
                    <a:gd name="connsiteY1" fmla="*/ 387350 h 576582"/>
                    <a:gd name="connsiteX2" fmla="*/ 273558 w 509016"/>
                    <a:gd name="connsiteY2" fmla="*/ 476250 h 576582"/>
                    <a:gd name="connsiteX3" fmla="*/ 392049 w 509016"/>
                    <a:gd name="connsiteY3" fmla="*/ 412750 h 576582"/>
                    <a:gd name="connsiteX4" fmla="*/ 247523 w 509016"/>
                    <a:gd name="connsiteY4" fmla="*/ 337312 h 576582"/>
                    <a:gd name="connsiteX5" fmla="*/ 27559 w 509016"/>
                    <a:gd name="connsiteY5" fmla="*/ 175641 h 576582"/>
                    <a:gd name="connsiteX6" fmla="*/ 260604 w 509016"/>
                    <a:gd name="connsiteY6" fmla="*/ 0 h 576582"/>
                    <a:gd name="connsiteX7" fmla="*/ 501904 w 509016"/>
                    <a:gd name="connsiteY7" fmla="*/ 167640 h 576582"/>
                    <a:gd name="connsiteX8" fmla="*/ 387604 w 509016"/>
                    <a:gd name="connsiteY8" fmla="*/ 167640 h 576582"/>
                    <a:gd name="connsiteX9" fmla="*/ 259080 w 509016"/>
                    <a:gd name="connsiteY9" fmla="*/ 100330 h 576582"/>
                    <a:gd name="connsiteX10" fmla="*/ 142621 w 509016"/>
                    <a:gd name="connsiteY10" fmla="*/ 163830 h 576582"/>
                    <a:gd name="connsiteX11" fmla="*/ 273050 w 509016"/>
                    <a:gd name="connsiteY11" fmla="*/ 231140 h 576582"/>
                    <a:gd name="connsiteX12" fmla="*/ 509016 w 509016"/>
                    <a:gd name="connsiteY12" fmla="*/ 399923 h 576582"/>
                    <a:gd name="connsiteX13" fmla="*/ 272034 w 509016"/>
                    <a:gd name="connsiteY13" fmla="*/ 576580 h 576582"/>
                    <a:gd name="connsiteX14" fmla="*/ 0 w 509016"/>
                    <a:gd name="connsiteY14" fmla="*/ 387350 h 5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016" h="576582">
                      <a:moveTo>
                        <a:pt x="0" y="387350"/>
                      </a:moveTo>
                      <a:lnTo>
                        <a:pt x="115951" y="387350"/>
                      </a:lnTo>
                      <a:cubicBezTo>
                        <a:pt x="132969" y="448564"/>
                        <a:pt x="177800" y="476250"/>
                        <a:pt x="273558" y="476250"/>
                      </a:cubicBezTo>
                      <a:cubicBezTo>
                        <a:pt x="346837" y="476250"/>
                        <a:pt x="392049" y="454152"/>
                        <a:pt x="392049" y="412750"/>
                      </a:cubicBezTo>
                      <a:cubicBezTo>
                        <a:pt x="392049" y="366522"/>
                        <a:pt x="339852" y="359410"/>
                        <a:pt x="247523" y="337312"/>
                      </a:cubicBezTo>
                      <a:cubicBezTo>
                        <a:pt x="92710" y="299212"/>
                        <a:pt x="27559" y="268097"/>
                        <a:pt x="27559" y="175641"/>
                      </a:cubicBezTo>
                      <a:cubicBezTo>
                        <a:pt x="27559" y="64262"/>
                        <a:pt x="121920" y="0"/>
                        <a:pt x="260604" y="0"/>
                      </a:cubicBezTo>
                      <a:cubicBezTo>
                        <a:pt x="402209" y="0"/>
                        <a:pt x="481457" y="67183"/>
                        <a:pt x="501904" y="167640"/>
                      </a:cubicBezTo>
                      <a:lnTo>
                        <a:pt x="387604" y="167640"/>
                      </a:lnTo>
                      <a:cubicBezTo>
                        <a:pt x="371475" y="122428"/>
                        <a:pt x="329311" y="100330"/>
                        <a:pt x="259080" y="100330"/>
                      </a:cubicBezTo>
                      <a:cubicBezTo>
                        <a:pt x="185674" y="100330"/>
                        <a:pt x="142621" y="125730"/>
                        <a:pt x="142621" y="163830"/>
                      </a:cubicBezTo>
                      <a:cubicBezTo>
                        <a:pt x="142621" y="199009"/>
                        <a:pt x="176657" y="208026"/>
                        <a:pt x="273050" y="231140"/>
                      </a:cubicBezTo>
                      <a:cubicBezTo>
                        <a:pt x="422656" y="266319"/>
                        <a:pt x="509016" y="292354"/>
                        <a:pt x="509016" y="399923"/>
                      </a:cubicBezTo>
                      <a:cubicBezTo>
                        <a:pt x="509016" y="518414"/>
                        <a:pt x="402717" y="576580"/>
                        <a:pt x="272034" y="576580"/>
                      </a:cubicBezTo>
                      <a:cubicBezTo>
                        <a:pt x="125476" y="577088"/>
                        <a:pt x="20955" y="506857"/>
                        <a:pt x="0" y="387350"/>
                      </a:cubicBezTo>
                      <a:close/>
                    </a:path>
                  </a:pathLst>
                </a:custGeom>
                <a:solidFill>
                  <a:srgbClr val="3C91E6"/>
                </a:solidFill>
                <a:ln w="12700"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92C7310A-BC9D-473E-903C-69BE18F7239C}"/>
                    </a:ext>
                  </a:extLst>
                </p:cNvPr>
                <p:cNvSpPr/>
                <p:nvPr/>
              </p:nvSpPr>
              <p:spPr>
                <a:xfrm>
                  <a:off x="4406847" y="3542958"/>
                  <a:ext cx="206320" cy="357224"/>
                </a:xfrm>
                <a:custGeom>
                  <a:avLst/>
                  <a:gdLst>
                    <a:gd name="connsiteX0" fmla="*/ 206320 w 206320"/>
                    <a:gd name="connsiteY0" fmla="*/ 0 h 357224"/>
                    <a:gd name="connsiteX1" fmla="*/ 206320 w 206320"/>
                    <a:gd name="connsiteY1" fmla="*/ 238150 h 357224"/>
                    <a:gd name="connsiteX2" fmla="*/ 0 w 206320"/>
                    <a:gd name="connsiteY2" fmla="*/ 357225 h 357224"/>
                    <a:gd name="connsiteX3" fmla="*/ 0 w 206320"/>
                    <a:gd name="connsiteY3" fmla="*/ 119075 h 357224"/>
                    <a:gd name="connsiteX4" fmla="*/ 206320 w 206320"/>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0"/>
                      </a:moveTo>
                      <a:lnTo>
                        <a:pt x="206320" y="238150"/>
                      </a:lnTo>
                      <a:lnTo>
                        <a:pt x="0" y="357225"/>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D7F26A6D-2E8F-43FE-BC82-1A205F07BD2C}"/>
                    </a:ext>
                  </a:extLst>
                </p:cNvPr>
                <p:cNvSpPr/>
                <p:nvPr/>
              </p:nvSpPr>
              <p:spPr>
                <a:xfrm>
                  <a:off x="4406847" y="3304808"/>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0FBDA1EF-066C-45D7-8D66-16686DBFD3AD}"/>
                    </a:ext>
                  </a:extLst>
                </p:cNvPr>
                <p:cNvSpPr/>
                <p:nvPr/>
              </p:nvSpPr>
              <p:spPr>
                <a:xfrm>
                  <a:off x="4200526" y="3185607"/>
                  <a:ext cx="412640" cy="238276"/>
                </a:xfrm>
                <a:custGeom>
                  <a:avLst/>
                  <a:gdLst>
                    <a:gd name="connsiteX0" fmla="*/ 412641 w 412640"/>
                    <a:gd name="connsiteY0" fmla="*/ 119202 h 238276"/>
                    <a:gd name="connsiteX1" fmla="*/ 206320 w 412640"/>
                    <a:gd name="connsiteY1" fmla="*/ 238276 h 238276"/>
                    <a:gd name="connsiteX2" fmla="*/ 0 w 412640"/>
                    <a:gd name="connsiteY2" fmla="*/ 119202 h 238276"/>
                    <a:gd name="connsiteX3" fmla="*/ 206320 w 412640"/>
                    <a:gd name="connsiteY3" fmla="*/ 0 h 238276"/>
                    <a:gd name="connsiteX4" fmla="*/ 412641 w 412640"/>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276">
                      <a:moveTo>
                        <a:pt x="412641" y="119202"/>
                      </a:moveTo>
                      <a:lnTo>
                        <a:pt x="206320" y="238276"/>
                      </a:lnTo>
                      <a:lnTo>
                        <a:pt x="0" y="119202"/>
                      </a:lnTo>
                      <a:lnTo>
                        <a:pt x="206320" y="0"/>
                      </a:lnTo>
                      <a:lnTo>
                        <a:pt x="412641" y="119202"/>
                      </a:lnTo>
                      <a:close/>
                    </a:path>
                  </a:pathLst>
                </a:custGeom>
                <a:solidFill>
                  <a:srgbClr val="43B171"/>
                </a:solidFill>
                <a:ln w="12635"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3CAEDC98-F15B-418C-9681-C56C1B1D3AA8}"/>
                    </a:ext>
                  </a:extLst>
                </p:cNvPr>
                <p:cNvSpPr/>
                <p:nvPr/>
              </p:nvSpPr>
              <p:spPr>
                <a:xfrm>
                  <a:off x="4200526" y="3423883"/>
                  <a:ext cx="412640" cy="238149"/>
                </a:xfrm>
                <a:custGeom>
                  <a:avLst/>
                  <a:gdLst>
                    <a:gd name="connsiteX0" fmla="*/ 412641 w 412640"/>
                    <a:gd name="connsiteY0" fmla="*/ 119075 h 238149"/>
                    <a:gd name="connsiteX1" fmla="*/ 206320 w 412640"/>
                    <a:gd name="connsiteY1" fmla="*/ 238150 h 238149"/>
                    <a:gd name="connsiteX2" fmla="*/ 0 w 412640"/>
                    <a:gd name="connsiteY2" fmla="*/ 119075 h 238149"/>
                    <a:gd name="connsiteX3" fmla="*/ 206320 w 412640"/>
                    <a:gd name="connsiteY3" fmla="*/ 0 h 238149"/>
                    <a:gd name="connsiteX4" fmla="*/ 412641 w 412640"/>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149">
                      <a:moveTo>
                        <a:pt x="412641" y="119075"/>
                      </a:moveTo>
                      <a:lnTo>
                        <a:pt x="206320" y="238150"/>
                      </a:lnTo>
                      <a:lnTo>
                        <a:pt x="0" y="119075"/>
                      </a:lnTo>
                      <a:lnTo>
                        <a:pt x="206320" y="0"/>
                      </a:lnTo>
                      <a:lnTo>
                        <a:pt x="412641" y="119075"/>
                      </a:lnTo>
                      <a:close/>
                    </a:path>
                  </a:pathLst>
                </a:custGeom>
                <a:solidFill>
                  <a:srgbClr val="43B171"/>
                </a:solidFill>
                <a:ln w="12635"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A1A15F73-1A23-487E-981F-1978F4FE84B1}"/>
                    </a:ext>
                  </a:extLst>
                </p:cNvPr>
                <p:cNvSpPr/>
                <p:nvPr/>
              </p:nvSpPr>
              <p:spPr>
                <a:xfrm>
                  <a:off x="4200526" y="3542958"/>
                  <a:ext cx="206320" cy="357224"/>
                </a:xfrm>
                <a:custGeom>
                  <a:avLst/>
                  <a:gdLst>
                    <a:gd name="connsiteX0" fmla="*/ 206320 w 206320"/>
                    <a:gd name="connsiteY0" fmla="*/ 119075 h 357224"/>
                    <a:gd name="connsiteX1" fmla="*/ 206320 w 206320"/>
                    <a:gd name="connsiteY1" fmla="*/ 357225 h 357224"/>
                    <a:gd name="connsiteX2" fmla="*/ 0 w 206320"/>
                    <a:gd name="connsiteY2" fmla="*/ 238150 h 357224"/>
                    <a:gd name="connsiteX3" fmla="*/ 0 w 206320"/>
                    <a:gd name="connsiteY3" fmla="*/ 0 h 357224"/>
                    <a:gd name="connsiteX4" fmla="*/ 206320 w 206320"/>
                    <a:gd name="connsiteY4" fmla="*/ 119075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119075"/>
                      </a:moveTo>
                      <a:lnTo>
                        <a:pt x="206320" y="357225"/>
                      </a:ln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EA7020FC-A8D0-4221-BCB8-6043223B62B1}"/>
                    </a:ext>
                  </a:extLst>
                </p:cNvPr>
                <p:cNvSpPr/>
                <p:nvPr/>
              </p:nvSpPr>
              <p:spPr>
                <a:xfrm>
                  <a:off x="4200526" y="2947457"/>
                  <a:ext cx="412640" cy="357351"/>
                </a:xfrm>
                <a:custGeom>
                  <a:avLst/>
                  <a:gdLst>
                    <a:gd name="connsiteX0" fmla="*/ 206320 w 412640"/>
                    <a:gd name="connsiteY0" fmla="*/ 0 h 357351"/>
                    <a:gd name="connsiteX1" fmla="*/ 0 w 412640"/>
                    <a:gd name="connsiteY1" fmla="*/ 119075 h 357351"/>
                    <a:gd name="connsiteX2" fmla="*/ 0 w 412640"/>
                    <a:gd name="connsiteY2" fmla="*/ 357351 h 357351"/>
                    <a:gd name="connsiteX3" fmla="*/ 206320 w 412640"/>
                    <a:gd name="connsiteY3" fmla="*/ 238150 h 357351"/>
                    <a:gd name="connsiteX4" fmla="*/ 412641 w 412640"/>
                    <a:gd name="connsiteY4" fmla="*/ 357351 h 357351"/>
                    <a:gd name="connsiteX5" fmla="*/ 412641 w 412640"/>
                    <a:gd name="connsiteY5" fmla="*/ 119075 h 357351"/>
                    <a:gd name="connsiteX6" fmla="*/ 206320 w 412640"/>
                    <a:gd name="connsiteY6" fmla="*/ 0 h 35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40" h="357351">
                      <a:moveTo>
                        <a:pt x="206320" y="0"/>
                      </a:moveTo>
                      <a:lnTo>
                        <a:pt x="0" y="119075"/>
                      </a:lnTo>
                      <a:lnTo>
                        <a:pt x="0" y="357351"/>
                      </a:lnTo>
                      <a:lnTo>
                        <a:pt x="206320" y="238150"/>
                      </a:lnTo>
                      <a:lnTo>
                        <a:pt x="412641" y="357351"/>
                      </a:lnTo>
                      <a:lnTo>
                        <a:pt x="412641"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2D5C19AE-5176-40CB-9399-C66AD2749394}"/>
                    </a:ext>
                  </a:extLst>
                </p:cNvPr>
                <p:cNvSpPr/>
                <p:nvPr/>
              </p:nvSpPr>
              <p:spPr>
                <a:xfrm>
                  <a:off x="4200526" y="2828382"/>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1003D826-51E0-44DD-8540-18FCF661F3E3}"/>
                    </a:ext>
                  </a:extLst>
                </p:cNvPr>
                <p:cNvSpPr/>
                <p:nvPr/>
              </p:nvSpPr>
              <p:spPr>
                <a:xfrm>
                  <a:off x="4200526"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97D8B2"/>
                </a:solidFill>
                <a:ln w="12635"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5824386C-0C98-4A30-A7A6-F43899D00204}"/>
                    </a:ext>
                  </a:extLst>
                </p:cNvPr>
                <p:cNvSpPr/>
                <p:nvPr/>
              </p:nvSpPr>
              <p:spPr>
                <a:xfrm>
                  <a:off x="4200526" y="37811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896C6ECF-D1BB-42CD-B093-539765713913}"/>
                    </a:ext>
                  </a:extLst>
                </p:cNvPr>
                <p:cNvSpPr/>
                <p:nvPr/>
              </p:nvSpPr>
              <p:spPr>
                <a:xfrm>
                  <a:off x="3994333" y="3304808"/>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97EDECFF-8156-49CB-9167-A040CA2E7E94}"/>
                    </a:ext>
                  </a:extLst>
                </p:cNvPr>
                <p:cNvSpPr/>
                <p:nvPr/>
              </p:nvSpPr>
              <p:spPr>
                <a:xfrm>
                  <a:off x="3994333" y="3066532"/>
                  <a:ext cx="206193" cy="238276"/>
                </a:xfrm>
                <a:custGeom>
                  <a:avLst/>
                  <a:gdLst>
                    <a:gd name="connsiteX0" fmla="*/ 206194 w 206193"/>
                    <a:gd name="connsiteY0" fmla="*/ 0 h 238276"/>
                    <a:gd name="connsiteX1" fmla="*/ 206194 w 206193"/>
                    <a:gd name="connsiteY1" fmla="*/ 238276 h 238276"/>
                    <a:gd name="connsiteX2" fmla="*/ 0 w 206193"/>
                    <a:gd name="connsiteY2" fmla="*/ 119075 h 238276"/>
                    <a:gd name="connsiteX3" fmla="*/ 206194 w 206193"/>
                    <a:gd name="connsiteY3" fmla="*/ 0 h 238276"/>
                  </a:gdLst>
                  <a:ahLst/>
                  <a:cxnLst>
                    <a:cxn ang="0">
                      <a:pos x="connsiteX0" y="connsiteY0"/>
                    </a:cxn>
                    <a:cxn ang="0">
                      <a:pos x="connsiteX1" y="connsiteY1"/>
                    </a:cxn>
                    <a:cxn ang="0">
                      <a:pos x="connsiteX2" y="connsiteY2"/>
                    </a:cxn>
                    <a:cxn ang="0">
                      <a:pos x="connsiteX3" y="connsiteY3"/>
                    </a:cxn>
                  </a:cxnLst>
                  <a:rect l="l" t="t" r="r" b="b"/>
                  <a:pathLst>
                    <a:path w="206193" h="238276">
                      <a:moveTo>
                        <a:pt x="206194" y="0"/>
                      </a:moveTo>
                      <a:lnTo>
                        <a:pt x="206194" y="238276"/>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08DBB91C-5EA9-4447-9B7D-6F074005E16E}"/>
                    </a:ext>
                  </a:extLst>
                </p:cNvPr>
                <p:cNvSpPr/>
                <p:nvPr/>
              </p:nvSpPr>
              <p:spPr>
                <a:xfrm>
                  <a:off x="3994333" y="2828382"/>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97D8B2"/>
                </a:solidFill>
                <a:ln w="12635"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167F5196-C940-495B-9539-768AE717A237}"/>
                    </a:ext>
                  </a:extLst>
                </p:cNvPr>
                <p:cNvSpPr/>
                <p:nvPr/>
              </p:nvSpPr>
              <p:spPr>
                <a:xfrm>
                  <a:off x="3788012"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97D8B2"/>
                </a:solidFill>
                <a:ln w="12635"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7B795A94-6A54-48B6-B13D-1186BC824C1F}"/>
                    </a:ext>
                  </a:extLst>
                </p:cNvPr>
                <p:cNvSpPr/>
                <p:nvPr/>
              </p:nvSpPr>
              <p:spPr>
                <a:xfrm>
                  <a:off x="3788012" y="3423883"/>
                  <a:ext cx="412513" cy="238149"/>
                </a:xfrm>
                <a:custGeom>
                  <a:avLst/>
                  <a:gdLst>
                    <a:gd name="connsiteX0" fmla="*/ 412514 w 412513"/>
                    <a:gd name="connsiteY0" fmla="*/ 119075 h 238149"/>
                    <a:gd name="connsiteX1" fmla="*/ 206320 w 412513"/>
                    <a:gd name="connsiteY1" fmla="*/ 238150 h 238149"/>
                    <a:gd name="connsiteX2" fmla="*/ 0 w 412513"/>
                    <a:gd name="connsiteY2" fmla="*/ 119075 h 238149"/>
                    <a:gd name="connsiteX3" fmla="*/ 206320 w 412513"/>
                    <a:gd name="connsiteY3" fmla="*/ 0 h 238149"/>
                    <a:gd name="connsiteX4" fmla="*/ 412514 w 412513"/>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412514" y="119075"/>
                      </a:moveTo>
                      <a:lnTo>
                        <a:pt x="206320" y="238150"/>
                      </a:lnTo>
                      <a:lnTo>
                        <a:pt x="0" y="119075"/>
                      </a:lnTo>
                      <a:lnTo>
                        <a:pt x="206320" y="0"/>
                      </a:lnTo>
                      <a:lnTo>
                        <a:pt x="412514" y="119075"/>
                      </a:lnTo>
                      <a:close/>
                    </a:path>
                  </a:pathLst>
                </a:custGeom>
                <a:solidFill>
                  <a:srgbClr val="97D8B2"/>
                </a:solidFill>
                <a:ln w="12635"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7F7F8CC3-6331-4047-A99F-EAC1B82BD553}"/>
                    </a:ext>
                  </a:extLst>
                </p:cNvPr>
                <p:cNvSpPr/>
                <p:nvPr/>
              </p:nvSpPr>
              <p:spPr>
                <a:xfrm>
                  <a:off x="3788012" y="2709308"/>
                  <a:ext cx="412513" cy="238149"/>
                </a:xfrm>
                <a:custGeom>
                  <a:avLst/>
                  <a:gdLst>
                    <a:gd name="connsiteX0" fmla="*/ 206320 w 412513"/>
                    <a:gd name="connsiteY0" fmla="*/ 0 h 238149"/>
                    <a:gd name="connsiteX1" fmla="*/ 0 w 412513"/>
                    <a:gd name="connsiteY1" fmla="*/ 119075 h 238149"/>
                    <a:gd name="connsiteX2" fmla="*/ 206320 w 412513"/>
                    <a:gd name="connsiteY2" fmla="*/ 238150 h 238149"/>
                    <a:gd name="connsiteX3" fmla="*/ 412514 w 412513"/>
                    <a:gd name="connsiteY3" fmla="*/ 119075 h 238149"/>
                    <a:gd name="connsiteX4" fmla="*/ 206320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320" y="0"/>
                      </a:moveTo>
                      <a:lnTo>
                        <a:pt x="0" y="119075"/>
                      </a:lnTo>
                      <a:lnTo>
                        <a:pt x="206320" y="238150"/>
                      </a:lnTo>
                      <a:lnTo>
                        <a:pt x="412514"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7DF290E0-A237-4487-9D1E-067DD46F707C}"/>
                    </a:ext>
                  </a:extLst>
                </p:cNvPr>
                <p:cNvSpPr/>
                <p:nvPr/>
              </p:nvSpPr>
              <p:spPr>
                <a:xfrm>
                  <a:off x="3788012" y="2828382"/>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3F06A958-844D-49C2-A3F0-97D70C098CC3}"/>
                    </a:ext>
                  </a:extLst>
                </p:cNvPr>
                <p:cNvSpPr/>
                <p:nvPr/>
              </p:nvSpPr>
              <p:spPr>
                <a:xfrm>
                  <a:off x="3788012" y="3066532"/>
                  <a:ext cx="206320" cy="238276"/>
                </a:xfrm>
                <a:custGeom>
                  <a:avLst/>
                  <a:gdLst>
                    <a:gd name="connsiteX0" fmla="*/ 206320 w 206320"/>
                    <a:gd name="connsiteY0" fmla="*/ 119075 h 238276"/>
                    <a:gd name="connsiteX1" fmla="*/ 0 w 206320"/>
                    <a:gd name="connsiteY1" fmla="*/ 238276 h 238276"/>
                    <a:gd name="connsiteX2" fmla="*/ 0 w 206320"/>
                    <a:gd name="connsiteY2" fmla="*/ 0 h 238276"/>
                    <a:gd name="connsiteX3" fmla="*/ 206320 w 206320"/>
                    <a:gd name="connsiteY3" fmla="*/ 119075 h 238276"/>
                  </a:gdLst>
                  <a:ahLst/>
                  <a:cxnLst>
                    <a:cxn ang="0">
                      <a:pos x="connsiteX0" y="connsiteY0"/>
                    </a:cxn>
                    <a:cxn ang="0">
                      <a:pos x="connsiteX1" y="connsiteY1"/>
                    </a:cxn>
                    <a:cxn ang="0">
                      <a:pos x="connsiteX2" y="connsiteY2"/>
                    </a:cxn>
                    <a:cxn ang="0">
                      <a:pos x="connsiteX3" y="connsiteY3"/>
                    </a:cxn>
                  </a:cxnLst>
                  <a:rect l="l" t="t" r="r" b="b"/>
                  <a:pathLst>
                    <a:path w="206320" h="238276">
                      <a:moveTo>
                        <a:pt x="206320" y="119075"/>
                      </a:moveTo>
                      <a:lnTo>
                        <a:pt x="0" y="238276"/>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6AC75D3B-A603-4498-AAB7-D6CCF4F74196}"/>
                    </a:ext>
                  </a:extLst>
                </p:cNvPr>
                <p:cNvSpPr/>
                <p:nvPr/>
              </p:nvSpPr>
              <p:spPr>
                <a:xfrm>
                  <a:off x="3788012"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412514 w 412513"/>
                    <a:gd name="connsiteY6" fmla="*/ 0 h 476299"/>
                    <a:gd name="connsiteX7" fmla="*/ 206320 w 412513"/>
                    <a:gd name="connsiteY7"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513" h="476299">
                      <a:moveTo>
                        <a:pt x="206320" y="119075"/>
                      </a:moveTo>
                      <a:lnTo>
                        <a:pt x="0" y="0"/>
                      </a:lnTo>
                      <a:lnTo>
                        <a:pt x="0" y="238150"/>
                      </a:lnTo>
                      <a:lnTo>
                        <a:pt x="206320" y="357225"/>
                      </a:lnTo>
                      <a:lnTo>
                        <a:pt x="412514" y="476299"/>
                      </a:lnTo>
                      <a:lnTo>
                        <a:pt x="412514" y="238150"/>
                      </a:lnTo>
                      <a:lnTo>
                        <a:pt x="412514"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825BCB54-EABB-45B2-84EE-325F15DA88DE}"/>
                    </a:ext>
                  </a:extLst>
                </p:cNvPr>
                <p:cNvSpPr/>
                <p:nvPr/>
              </p:nvSpPr>
              <p:spPr>
                <a:xfrm>
                  <a:off x="3788012" y="3781108"/>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285943"/>
                </a:solidFill>
                <a:ln w="12635"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1E02EEB8-269F-462B-9217-9D6E2689A96F}"/>
                    </a:ext>
                  </a:extLst>
                </p:cNvPr>
                <p:cNvSpPr/>
                <p:nvPr/>
              </p:nvSpPr>
              <p:spPr>
                <a:xfrm>
                  <a:off x="3581819" y="3304808"/>
                  <a:ext cx="412513" cy="238149"/>
                </a:xfrm>
                <a:custGeom>
                  <a:avLst/>
                  <a:gdLst>
                    <a:gd name="connsiteX0" fmla="*/ 206194 w 412513"/>
                    <a:gd name="connsiteY0" fmla="*/ 0 h 238149"/>
                    <a:gd name="connsiteX1" fmla="*/ 0 w 412513"/>
                    <a:gd name="connsiteY1" fmla="*/ 119075 h 238149"/>
                    <a:gd name="connsiteX2" fmla="*/ 206194 w 412513"/>
                    <a:gd name="connsiteY2" fmla="*/ 238150 h 238149"/>
                    <a:gd name="connsiteX3" fmla="*/ 412514 w 412513"/>
                    <a:gd name="connsiteY3" fmla="*/ 119075 h 238149"/>
                    <a:gd name="connsiteX4" fmla="*/ 206194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194" y="0"/>
                      </a:moveTo>
                      <a:lnTo>
                        <a:pt x="0" y="119075"/>
                      </a:lnTo>
                      <a:lnTo>
                        <a:pt x="206194" y="238150"/>
                      </a:lnTo>
                      <a:lnTo>
                        <a:pt x="412514"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1F370EBD-7AF7-4BB3-B817-40F258A1EC29}"/>
                    </a:ext>
                  </a:extLst>
                </p:cNvPr>
                <p:cNvSpPr/>
                <p:nvPr/>
              </p:nvSpPr>
              <p:spPr>
                <a:xfrm>
                  <a:off x="3581819" y="2947457"/>
                  <a:ext cx="206193" cy="357351"/>
                </a:xfrm>
                <a:custGeom>
                  <a:avLst/>
                  <a:gdLst>
                    <a:gd name="connsiteX0" fmla="*/ 206194 w 206193"/>
                    <a:gd name="connsiteY0" fmla="*/ 119075 h 357351"/>
                    <a:gd name="connsiteX1" fmla="*/ 206194 w 206193"/>
                    <a:gd name="connsiteY1" fmla="*/ 357351 h 357351"/>
                    <a:gd name="connsiteX2" fmla="*/ 0 w 206193"/>
                    <a:gd name="connsiteY2" fmla="*/ 238150 h 357351"/>
                    <a:gd name="connsiteX3" fmla="*/ 0 w 206193"/>
                    <a:gd name="connsiteY3" fmla="*/ 0 h 357351"/>
                    <a:gd name="connsiteX4" fmla="*/ 206194 w 206193"/>
                    <a:gd name="connsiteY4" fmla="*/ 119075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351">
                      <a:moveTo>
                        <a:pt x="206194" y="119075"/>
                      </a:moveTo>
                      <a:lnTo>
                        <a:pt x="206194" y="357351"/>
                      </a:lnTo>
                      <a:lnTo>
                        <a:pt x="0" y="238150"/>
                      </a:lnTo>
                      <a:lnTo>
                        <a:pt x="0" y="0"/>
                      </a:lnTo>
                      <a:lnTo>
                        <a:pt x="206194" y="119075"/>
                      </a:lnTo>
                      <a:close/>
                    </a:path>
                  </a:pathLst>
                </a:custGeom>
                <a:solidFill>
                  <a:srgbClr val="285943"/>
                </a:solidFill>
                <a:ln w="12635"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A8C525AF-2D69-4FA8-9B3C-5E1BFA24312E}"/>
                    </a:ext>
                  </a:extLst>
                </p:cNvPr>
                <p:cNvSpPr/>
                <p:nvPr/>
              </p:nvSpPr>
              <p:spPr>
                <a:xfrm>
                  <a:off x="3580056" y="2828381"/>
                  <a:ext cx="207957" cy="240187"/>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48B98BDE-DF0C-4534-9676-1BB7D1CF0515}"/>
                    </a:ext>
                  </a:extLst>
                </p:cNvPr>
                <p:cNvSpPr/>
                <p:nvPr/>
              </p:nvSpPr>
              <p:spPr>
                <a:xfrm>
                  <a:off x="3375499"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3C91E6"/>
                </a:solidFill>
                <a:ln w="12635"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444D9F1C-6A96-4070-B513-1BD139F9EEE0}"/>
                    </a:ext>
                  </a:extLst>
                </p:cNvPr>
                <p:cNvSpPr/>
                <p:nvPr/>
              </p:nvSpPr>
              <p:spPr>
                <a:xfrm>
                  <a:off x="3581819" y="3423883"/>
                  <a:ext cx="206193" cy="357224"/>
                </a:xfrm>
                <a:custGeom>
                  <a:avLst/>
                  <a:gdLst>
                    <a:gd name="connsiteX0" fmla="*/ 0 w 206193"/>
                    <a:gd name="connsiteY0" fmla="*/ 0 h 357224"/>
                    <a:gd name="connsiteX1" fmla="*/ 0 w 206193"/>
                    <a:gd name="connsiteY1" fmla="*/ 238150 h 357224"/>
                    <a:gd name="connsiteX2" fmla="*/ 206194 w 206193"/>
                    <a:gd name="connsiteY2" fmla="*/ 357225 h 357224"/>
                    <a:gd name="connsiteX3" fmla="*/ 206194 w 206193"/>
                    <a:gd name="connsiteY3" fmla="*/ 119075 h 357224"/>
                    <a:gd name="connsiteX4" fmla="*/ 0 w 206193"/>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224">
                      <a:moveTo>
                        <a:pt x="0" y="0"/>
                      </a:moveTo>
                      <a:lnTo>
                        <a:pt x="0" y="238150"/>
                      </a:lnTo>
                      <a:lnTo>
                        <a:pt x="206194" y="357225"/>
                      </a:lnTo>
                      <a:lnTo>
                        <a:pt x="206194" y="119075"/>
                      </a:lnTo>
                      <a:lnTo>
                        <a:pt x="0" y="0"/>
                      </a:lnTo>
                      <a:close/>
                    </a:path>
                  </a:pathLst>
                </a:custGeom>
                <a:solidFill>
                  <a:srgbClr val="285943"/>
                </a:solidFill>
                <a:ln w="12635" cap="flat">
                  <a:noFill/>
                  <a:prstDash val="solid"/>
                  <a:miter/>
                </a:ln>
              </p:spPr>
              <p:txBody>
                <a:bodyPr rtlCol="0" anchor="ctr"/>
                <a:lstStyle/>
                <a:p>
                  <a:endParaRPr lang="nl-NL"/>
                </a:p>
              </p:txBody>
            </p:sp>
            <p:sp>
              <p:nvSpPr>
                <p:cNvPr id="41" name="Vrije vorm: vorm 40">
                  <a:extLst>
                    <a:ext uri="{FF2B5EF4-FFF2-40B4-BE49-F238E27FC236}">
                      <a16:creationId xmlns:a16="http://schemas.microsoft.com/office/drawing/2014/main" id="{5001DAFD-11C3-4F6C-B2B0-0A4C6E39BD2A}"/>
                    </a:ext>
                  </a:extLst>
                </p:cNvPr>
                <p:cNvSpPr/>
                <p:nvPr/>
              </p:nvSpPr>
              <p:spPr>
                <a:xfrm>
                  <a:off x="3375499"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206320 w 412513"/>
                    <a:gd name="connsiteY6"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513" h="476299">
                      <a:moveTo>
                        <a:pt x="206320" y="119075"/>
                      </a:moveTo>
                      <a:lnTo>
                        <a:pt x="0" y="0"/>
                      </a:lnTo>
                      <a:lnTo>
                        <a:pt x="0" y="238150"/>
                      </a:lnTo>
                      <a:lnTo>
                        <a:pt x="206320" y="357225"/>
                      </a:lnTo>
                      <a:lnTo>
                        <a:pt x="412514" y="476299"/>
                      </a:lnTo>
                      <a:lnTo>
                        <a:pt x="412514" y="23815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B1CE753E-C237-4456-AB8F-D4BFC09BD5DB}"/>
                    </a:ext>
                  </a:extLst>
                </p:cNvPr>
                <p:cNvSpPr/>
                <p:nvPr/>
              </p:nvSpPr>
              <p:spPr>
                <a:xfrm>
                  <a:off x="3375499" y="3423883"/>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D85FCDB1-F53F-4DB6-B018-2F01424C03F9}"/>
                    </a:ext>
                  </a:extLst>
                </p:cNvPr>
                <p:cNvSpPr/>
                <p:nvPr/>
              </p:nvSpPr>
              <p:spPr>
                <a:xfrm>
                  <a:off x="3375499" y="2947457"/>
                  <a:ext cx="206320" cy="357351"/>
                </a:xfrm>
                <a:custGeom>
                  <a:avLst/>
                  <a:gdLst>
                    <a:gd name="connsiteX0" fmla="*/ 206320 w 206320"/>
                    <a:gd name="connsiteY0" fmla="*/ 0 h 357351"/>
                    <a:gd name="connsiteX1" fmla="*/ 206320 w 206320"/>
                    <a:gd name="connsiteY1" fmla="*/ 238150 h 357351"/>
                    <a:gd name="connsiteX2" fmla="*/ 0 w 206320"/>
                    <a:gd name="connsiteY2" fmla="*/ 357351 h 357351"/>
                    <a:gd name="connsiteX3" fmla="*/ 0 w 206320"/>
                    <a:gd name="connsiteY3" fmla="*/ 119075 h 357351"/>
                    <a:gd name="connsiteX4" fmla="*/ 206320 w 206320"/>
                    <a:gd name="connsiteY4" fmla="*/ 0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351">
                      <a:moveTo>
                        <a:pt x="206320" y="0"/>
                      </a:moveTo>
                      <a:lnTo>
                        <a:pt x="206320" y="238150"/>
                      </a:lnTo>
                      <a:lnTo>
                        <a:pt x="0" y="357351"/>
                      </a:lnTo>
                      <a:lnTo>
                        <a:pt x="0"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44" name="Vrije vorm: vorm 43">
                  <a:extLst>
                    <a:ext uri="{FF2B5EF4-FFF2-40B4-BE49-F238E27FC236}">
                      <a16:creationId xmlns:a16="http://schemas.microsoft.com/office/drawing/2014/main" id="{4036B508-864C-487A-B126-CCFA6443871C}"/>
                    </a:ext>
                  </a:extLst>
                </p:cNvPr>
                <p:cNvSpPr/>
                <p:nvPr/>
              </p:nvSpPr>
              <p:spPr>
                <a:xfrm>
                  <a:off x="3375499"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grpSp>
        </p:grpSp>
        <p:sp>
          <p:nvSpPr>
            <p:cNvPr id="7" name="Rechthoek 6">
              <a:extLst>
                <a:ext uri="{FF2B5EF4-FFF2-40B4-BE49-F238E27FC236}">
                  <a16:creationId xmlns:a16="http://schemas.microsoft.com/office/drawing/2014/main" id="{5937C42B-7DA1-4D6F-9D5A-D8D3032EF583}"/>
                </a:ext>
              </a:extLst>
            </p:cNvPr>
            <p:cNvSpPr/>
            <p:nvPr/>
          </p:nvSpPr>
          <p:spPr>
            <a:xfrm>
              <a:off x="10661397" y="131322"/>
              <a:ext cx="282674" cy="326379"/>
            </a:xfrm>
            <a:prstGeom prst="rect">
              <a:avLst/>
            </a:prstGeom>
            <a:solidFill>
              <a:srgbClr val="3C91E6">
                <a:alpha val="0"/>
              </a:srgb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nl-NL"/>
            </a:p>
          </p:txBody>
        </p:sp>
      </p:grpSp>
    </p:spTree>
    <p:extLst>
      <p:ext uri="{BB962C8B-B14F-4D97-AF65-F5344CB8AC3E}">
        <p14:creationId xmlns:p14="http://schemas.microsoft.com/office/powerpoint/2010/main" val="348117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 + Kader">
    <p:spTree>
      <p:nvGrpSpPr>
        <p:cNvPr id="1" name=""/>
        <p:cNvGrpSpPr/>
        <p:nvPr/>
      </p:nvGrpSpPr>
      <p:grpSpPr>
        <a:xfrm>
          <a:off x="0" y="0"/>
          <a:ext cx="0" cy="0"/>
          <a:chOff x="0" y="0"/>
          <a:chExt cx="0" cy="0"/>
        </a:xfrm>
      </p:grpSpPr>
      <p:sp>
        <p:nvSpPr>
          <p:cNvPr id="3" name="Tijdelijke aanduiding voor dianummer 5">
            <a:extLst>
              <a:ext uri="{FF2B5EF4-FFF2-40B4-BE49-F238E27FC236}">
                <a16:creationId xmlns:a16="http://schemas.microsoft.com/office/drawing/2014/main" id="{05812A5C-CB07-4234-9B27-5943924ABF67}"/>
              </a:ext>
            </a:extLst>
          </p:cNvPr>
          <p:cNvSpPr>
            <a:spLocks noGrp="1"/>
          </p:cNvSpPr>
          <p:nvPr>
            <p:ph type="sldNum" sz="quarter" idx="4"/>
          </p:nvPr>
        </p:nvSpPr>
        <p:spPr>
          <a:xfrm>
            <a:off x="11378220" y="6576300"/>
            <a:ext cx="436058" cy="194825"/>
          </a:xfrm>
          <a:prstGeom prst="rect">
            <a:avLst/>
          </a:prstGeom>
        </p:spPr>
        <p:txBody>
          <a:bodyPr vert="horz" lIns="0" tIns="45720" rIns="0" bIns="45720" rtlCol="0" anchor="ctr"/>
          <a:lstStyle>
            <a:lvl1pPr algn="r">
              <a:defRPr sz="1000" b="1">
                <a:solidFill>
                  <a:srgbClr val="155CA2"/>
                </a:solidFill>
                <a:latin typeface="Montserrat" panose="00000500000000000000" pitchFamily="50" charset="0"/>
              </a:defRPr>
            </a:lvl1pPr>
          </a:lstStyle>
          <a:p>
            <a:fld id="{9CF5DCEB-26F5-4515-8744-DBAF498F12C0}" type="slidenum">
              <a:rPr lang="nl-NL" smtClean="0"/>
              <a:pPr/>
              <a:t>‹nr.›</a:t>
            </a:fld>
            <a:endParaRPr lang="nl-NL" dirty="0"/>
          </a:p>
        </p:txBody>
      </p:sp>
      <p:sp>
        <p:nvSpPr>
          <p:cNvPr id="4" name="Tijdelijke aanduiding voor tekst 2">
            <a:extLst>
              <a:ext uri="{FF2B5EF4-FFF2-40B4-BE49-F238E27FC236}">
                <a16:creationId xmlns:a16="http://schemas.microsoft.com/office/drawing/2014/main" id="{65FA0827-14D7-469C-860A-B30A5AA2756D}"/>
              </a:ext>
            </a:extLst>
          </p:cNvPr>
          <p:cNvSpPr>
            <a:spLocks noGrp="1"/>
          </p:cNvSpPr>
          <p:nvPr>
            <p:ph type="body" sz="quarter" idx="10" hasCustomPrompt="1"/>
          </p:nvPr>
        </p:nvSpPr>
        <p:spPr>
          <a:xfrm>
            <a:off x="376407" y="6551358"/>
            <a:ext cx="11439187" cy="21600"/>
          </a:xfrm>
          <a:gradFill flip="none" rotWithShape="1">
            <a:gsLst>
              <a:gs pos="1000">
                <a:srgbClr val="43B171"/>
              </a:gs>
              <a:gs pos="99000">
                <a:srgbClr val="3C91E6"/>
              </a:gs>
            </a:gsLst>
            <a:lin ang="0" scaled="1"/>
            <a:tileRect/>
          </a:gradFill>
        </p:spPr>
        <p:txBody>
          <a:bodyPr>
            <a:normAutofit/>
          </a:bodyPr>
          <a:lstStyle>
            <a:lvl1pPr marL="0" indent="0" algn="ctr">
              <a:buNone/>
              <a:defRPr sz="100"/>
            </a:lvl1pPr>
          </a:lstStyle>
          <a:p>
            <a:pPr lvl="0"/>
            <a:r>
              <a:rPr lang="nl-NL" dirty="0"/>
              <a:t> </a:t>
            </a:r>
          </a:p>
        </p:txBody>
      </p:sp>
      <p:sp>
        <p:nvSpPr>
          <p:cNvPr id="45" name="Vrije vorm: vorm 44">
            <a:extLst>
              <a:ext uri="{FF2B5EF4-FFF2-40B4-BE49-F238E27FC236}">
                <a16:creationId xmlns:a16="http://schemas.microsoft.com/office/drawing/2014/main" id="{68175479-2333-4B64-B273-8BE279D4C9B2}"/>
              </a:ext>
            </a:extLst>
          </p:cNvPr>
          <p:cNvSpPr/>
          <p:nvPr userDrawn="1"/>
        </p:nvSpPr>
        <p:spPr>
          <a:xfrm>
            <a:off x="0" y="0"/>
            <a:ext cx="12192000" cy="1489710"/>
          </a:xfrm>
          <a:custGeom>
            <a:avLst/>
            <a:gdLst>
              <a:gd name="connsiteX0" fmla="*/ 0 w 12192000"/>
              <a:gd name="connsiteY0" fmla="*/ 0 h 1489710"/>
              <a:gd name="connsiteX1" fmla="*/ 12192000 w 12192000"/>
              <a:gd name="connsiteY1" fmla="*/ 0 h 1489710"/>
              <a:gd name="connsiteX2" fmla="*/ 12192000 w 12192000"/>
              <a:gd name="connsiteY2" fmla="*/ 1489710 h 1489710"/>
              <a:gd name="connsiteX3" fmla="*/ 0 w 12192000"/>
              <a:gd name="connsiteY3" fmla="*/ 1489710 h 1489710"/>
            </a:gdLst>
            <a:ahLst/>
            <a:cxnLst>
              <a:cxn ang="0">
                <a:pos x="connsiteX0" y="connsiteY0"/>
              </a:cxn>
              <a:cxn ang="0">
                <a:pos x="connsiteX1" y="connsiteY1"/>
              </a:cxn>
              <a:cxn ang="0">
                <a:pos x="connsiteX2" y="connsiteY2"/>
              </a:cxn>
              <a:cxn ang="0">
                <a:pos x="connsiteX3" y="connsiteY3"/>
              </a:cxn>
            </a:cxnLst>
            <a:rect l="l" t="t" r="r" b="b"/>
            <a:pathLst>
              <a:path w="12192000" h="1489710">
                <a:moveTo>
                  <a:pt x="0" y="0"/>
                </a:moveTo>
                <a:lnTo>
                  <a:pt x="12192000" y="0"/>
                </a:lnTo>
                <a:lnTo>
                  <a:pt x="12192000" y="1489710"/>
                </a:lnTo>
                <a:lnTo>
                  <a:pt x="0" y="1489710"/>
                </a:lnTo>
                <a:close/>
              </a:path>
            </a:pathLst>
          </a:custGeom>
          <a:gradFill>
            <a:gsLst>
              <a:gs pos="1000">
                <a:srgbClr val="43B171">
                  <a:alpha val="90000"/>
                </a:srgbClr>
              </a:gs>
              <a:gs pos="99000">
                <a:srgbClr val="3C91E6">
                  <a:alpha val="90000"/>
                </a:srgbClr>
              </a:gs>
            </a:gsLst>
            <a:lin ang="10800000" scaled="1"/>
          </a:gradFill>
          <a:ln w="12700" cap="flat">
            <a:noFill/>
            <a:prstDash val="solid"/>
            <a:miter/>
          </a:ln>
        </p:spPr>
        <p:txBody>
          <a:bodyPr rtlCol="0" anchor="ctr"/>
          <a:lstStyle/>
          <a:p>
            <a:endParaRPr lang="nl-NL"/>
          </a:p>
        </p:txBody>
      </p:sp>
      <p:sp>
        <p:nvSpPr>
          <p:cNvPr id="46" name="Tijdelijke aanduiding voor tekst 45">
            <a:extLst>
              <a:ext uri="{FF2B5EF4-FFF2-40B4-BE49-F238E27FC236}">
                <a16:creationId xmlns:a16="http://schemas.microsoft.com/office/drawing/2014/main" id="{EF1D4694-F207-4C20-8444-01E3EBED8F0A}"/>
              </a:ext>
            </a:extLst>
          </p:cNvPr>
          <p:cNvSpPr>
            <a:spLocks noGrp="1"/>
          </p:cNvSpPr>
          <p:nvPr>
            <p:ph type="body" sz="quarter" idx="13" hasCustomPrompt="1"/>
          </p:nvPr>
        </p:nvSpPr>
        <p:spPr>
          <a:xfrm>
            <a:off x="376409" y="253116"/>
            <a:ext cx="11197685" cy="949325"/>
          </a:xfrm>
          <a:custGeom>
            <a:avLst/>
            <a:gdLst>
              <a:gd name="connsiteX0" fmla="*/ 0 w 11197685"/>
              <a:gd name="connsiteY0" fmla="*/ 0 h 949325"/>
              <a:gd name="connsiteX1" fmla="*/ 9290454 w 11197685"/>
              <a:gd name="connsiteY1" fmla="*/ 0 h 949325"/>
              <a:gd name="connsiteX2" fmla="*/ 11197685 w 11197685"/>
              <a:gd name="connsiteY2" fmla="*/ 949325 h 949325"/>
              <a:gd name="connsiteX3" fmla="*/ 0 w 11197685"/>
              <a:gd name="connsiteY3" fmla="*/ 949325 h 949325"/>
            </a:gdLst>
            <a:ahLst/>
            <a:cxnLst>
              <a:cxn ang="0">
                <a:pos x="connsiteX0" y="connsiteY0"/>
              </a:cxn>
              <a:cxn ang="0">
                <a:pos x="connsiteX1" y="connsiteY1"/>
              </a:cxn>
              <a:cxn ang="0">
                <a:pos x="connsiteX2" y="connsiteY2"/>
              </a:cxn>
              <a:cxn ang="0">
                <a:pos x="connsiteX3" y="connsiteY3"/>
              </a:cxn>
            </a:cxnLst>
            <a:rect l="l" t="t" r="r" b="b"/>
            <a:pathLst>
              <a:path w="11197685" h="949325">
                <a:moveTo>
                  <a:pt x="0" y="0"/>
                </a:moveTo>
                <a:lnTo>
                  <a:pt x="9290454" y="0"/>
                </a:lnTo>
                <a:lnTo>
                  <a:pt x="11197685" y="949325"/>
                </a:lnTo>
                <a:lnTo>
                  <a:pt x="0" y="949325"/>
                </a:lnTo>
                <a:close/>
              </a:path>
            </a:pathLst>
          </a:custGeom>
        </p:spPr>
        <p:txBody>
          <a:bodyPr wrap="square" lIns="0" anchor="ctr">
            <a:noAutofit/>
          </a:bodyPr>
          <a:lstStyle>
            <a:lvl1pPr marL="0" indent="0">
              <a:lnSpc>
                <a:spcPct val="80000"/>
              </a:lnSpc>
              <a:spcBef>
                <a:spcPts val="0"/>
              </a:spcBef>
              <a:buNone/>
              <a:defRPr sz="3000" b="1">
                <a:solidFill>
                  <a:schemeClr val="bg1"/>
                </a:solidFill>
              </a:defRPr>
            </a:lvl1pPr>
          </a:lstStyle>
          <a:p>
            <a:pPr lvl="0"/>
            <a:r>
              <a:rPr lang="nl-NL" dirty="0"/>
              <a:t>Typ hier een titel…</a:t>
            </a:r>
          </a:p>
        </p:txBody>
      </p:sp>
      <p:grpSp>
        <p:nvGrpSpPr>
          <p:cNvPr id="5" name="Groep 4">
            <a:extLst>
              <a:ext uri="{FF2B5EF4-FFF2-40B4-BE49-F238E27FC236}">
                <a16:creationId xmlns:a16="http://schemas.microsoft.com/office/drawing/2014/main" id="{7D333256-17CE-47B6-8D93-F318DEB042F4}"/>
              </a:ext>
            </a:extLst>
          </p:cNvPr>
          <p:cNvGrpSpPr/>
          <p:nvPr userDrawn="1"/>
        </p:nvGrpSpPr>
        <p:grpSpPr>
          <a:xfrm>
            <a:off x="9654031" y="0"/>
            <a:ext cx="2537968" cy="941324"/>
            <a:chOff x="9654031" y="0"/>
            <a:chExt cx="2537968" cy="941324"/>
          </a:xfrm>
        </p:grpSpPr>
        <p:grpSp>
          <p:nvGrpSpPr>
            <p:cNvPr id="6" name="Groep 5">
              <a:extLst>
                <a:ext uri="{FF2B5EF4-FFF2-40B4-BE49-F238E27FC236}">
                  <a16:creationId xmlns:a16="http://schemas.microsoft.com/office/drawing/2014/main" id="{082457A4-8355-4890-9E84-D354B1718AC0}"/>
                </a:ext>
              </a:extLst>
            </p:cNvPr>
            <p:cNvGrpSpPr/>
            <p:nvPr/>
          </p:nvGrpSpPr>
          <p:grpSpPr>
            <a:xfrm>
              <a:off x="9654031" y="0"/>
              <a:ext cx="2537968" cy="941324"/>
              <a:chOff x="9654031" y="0"/>
              <a:chExt cx="2537968" cy="941324"/>
            </a:xfrm>
          </p:grpSpPr>
          <p:sp>
            <p:nvSpPr>
              <p:cNvPr id="8" name="Vrije vorm: vorm 7">
                <a:extLst>
                  <a:ext uri="{FF2B5EF4-FFF2-40B4-BE49-F238E27FC236}">
                    <a16:creationId xmlns:a16="http://schemas.microsoft.com/office/drawing/2014/main" id="{9B41FE18-7C8B-4BAF-B9F4-02A0B856637A}"/>
                  </a:ext>
                </a:extLst>
              </p:cNvPr>
              <p:cNvSpPr/>
              <p:nvPr/>
            </p:nvSpPr>
            <p:spPr>
              <a:xfrm>
                <a:off x="9654031" y="0"/>
                <a:ext cx="2537968" cy="941324"/>
              </a:xfrm>
              <a:custGeom>
                <a:avLst/>
                <a:gdLst>
                  <a:gd name="connsiteX0" fmla="*/ 2537968 w 2537968"/>
                  <a:gd name="connsiteY0" fmla="*/ 613918 h 941324"/>
                  <a:gd name="connsiteX1" fmla="*/ 1891157 w 2537968"/>
                  <a:gd name="connsiteY1" fmla="*/ 941324 h 941324"/>
                  <a:gd name="connsiteX2" fmla="*/ 0 w 2537968"/>
                  <a:gd name="connsiteY2" fmla="*/ 0 h 941324"/>
                  <a:gd name="connsiteX3" fmla="*/ 2537968 w 2537968"/>
                  <a:gd name="connsiteY3" fmla="*/ 0 h 941324"/>
                  <a:gd name="connsiteX4" fmla="*/ 2537968 w 2537968"/>
                  <a:gd name="connsiteY4" fmla="*/ 613918 h 94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968" h="941324">
                    <a:moveTo>
                      <a:pt x="2537968" y="613918"/>
                    </a:moveTo>
                    <a:lnTo>
                      <a:pt x="1891157" y="941324"/>
                    </a:lnTo>
                    <a:lnTo>
                      <a:pt x="0" y="0"/>
                    </a:lnTo>
                    <a:lnTo>
                      <a:pt x="2537968" y="0"/>
                    </a:lnTo>
                    <a:lnTo>
                      <a:pt x="2537968" y="613918"/>
                    </a:lnTo>
                    <a:close/>
                  </a:path>
                </a:pathLst>
              </a:custGeom>
              <a:solidFill>
                <a:srgbClr val="FFFFFF"/>
              </a:solidFill>
              <a:ln w="12700" cap="flat">
                <a:noFill/>
                <a:prstDash val="solid"/>
                <a:miter/>
              </a:ln>
              <a:effectLst>
                <a:outerShdw blurRad="127000" algn="ctr" rotWithShape="0">
                  <a:prstClr val="black">
                    <a:alpha val="10000"/>
                  </a:prstClr>
                </a:outerShdw>
              </a:effectLst>
            </p:spPr>
            <p:txBody>
              <a:bodyPr rtlCol="0" anchor="ctr"/>
              <a:lstStyle/>
              <a:p>
                <a:endParaRPr lang="nl-NL"/>
              </a:p>
            </p:txBody>
          </p:sp>
          <p:grpSp>
            <p:nvGrpSpPr>
              <p:cNvPr id="9" name="Groep 8">
                <a:extLst>
                  <a:ext uri="{FF2B5EF4-FFF2-40B4-BE49-F238E27FC236}">
                    <a16:creationId xmlns:a16="http://schemas.microsoft.com/office/drawing/2014/main" id="{FE5EF25E-CEB2-43C7-995E-266EE8577D40}"/>
                  </a:ext>
                </a:extLst>
              </p:cNvPr>
              <p:cNvGrpSpPr/>
              <p:nvPr/>
            </p:nvGrpSpPr>
            <p:grpSpPr>
              <a:xfrm>
                <a:off x="10661396" y="131323"/>
                <a:ext cx="1241806" cy="326378"/>
                <a:chOff x="3375499" y="2709308"/>
                <a:chExt cx="5437158" cy="1429024"/>
              </a:xfrm>
            </p:grpSpPr>
            <p:sp>
              <p:nvSpPr>
                <p:cNvPr id="10" name="Vrije vorm: vorm 9">
                  <a:extLst>
                    <a:ext uri="{FF2B5EF4-FFF2-40B4-BE49-F238E27FC236}">
                      <a16:creationId xmlns:a16="http://schemas.microsoft.com/office/drawing/2014/main" id="{85619F8E-BD68-4619-9C6C-41C6C8993C9C}"/>
                    </a:ext>
                  </a:extLst>
                </p:cNvPr>
                <p:cNvSpPr/>
                <p:nvPr/>
              </p:nvSpPr>
              <p:spPr>
                <a:xfrm>
                  <a:off x="5026914" y="3071877"/>
                  <a:ext cx="458978" cy="702817"/>
                </a:xfrm>
                <a:custGeom>
                  <a:avLst/>
                  <a:gdLst>
                    <a:gd name="connsiteX0" fmla="*/ 113411 w 458978"/>
                    <a:gd name="connsiteY0" fmla="*/ 108458 h 702817"/>
                    <a:gd name="connsiteX1" fmla="*/ 113411 w 458978"/>
                    <a:gd name="connsiteY1" fmla="*/ 290068 h 702817"/>
                    <a:gd name="connsiteX2" fmla="*/ 433578 w 458978"/>
                    <a:gd name="connsiteY2" fmla="*/ 290068 h 702817"/>
                    <a:gd name="connsiteX3" fmla="*/ 433578 w 458978"/>
                    <a:gd name="connsiteY3" fmla="*/ 398526 h 702817"/>
                    <a:gd name="connsiteX4" fmla="*/ 113411 w 458978"/>
                    <a:gd name="connsiteY4" fmla="*/ 398526 h 702817"/>
                    <a:gd name="connsiteX5" fmla="*/ 113411 w 458978"/>
                    <a:gd name="connsiteY5" fmla="*/ 594360 h 702817"/>
                    <a:gd name="connsiteX6" fmla="*/ 458978 w 458978"/>
                    <a:gd name="connsiteY6" fmla="*/ 594360 h 702817"/>
                    <a:gd name="connsiteX7" fmla="*/ 458978 w 458978"/>
                    <a:gd name="connsiteY7" fmla="*/ 702818 h 702817"/>
                    <a:gd name="connsiteX8" fmla="*/ 0 w 458978"/>
                    <a:gd name="connsiteY8" fmla="*/ 702818 h 702817"/>
                    <a:gd name="connsiteX9" fmla="*/ 0 w 458978"/>
                    <a:gd name="connsiteY9" fmla="*/ 0 h 702817"/>
                    <a:gd name="connsiteX10" fmla="*/ 458978 w 458978"/>
                    <a:gd name="connsiteY10" fmla="*/ 0 h 702817"/>
                    <a:gd name="connsiteX11" fmla="*/ 458978 w 458978"/>
                    <a:gd name="connsiteY11" fmla="*/ 108458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8" h="702817">
                      <a:moveTo>
                        <a:pt x="113411" y="108458"/>
                      </a:moveTo>
                      <a:lnTo>
                        <a:pt x="113411" y="290068"/>
                      </a:lnTo>
                      <a:lnTo>
                        <a:pt x="433578" y="290068"/>
                      </a:lnTo>
                      <a:lnTo>
                        <a:pt x="433578" y="398526"/>
                      </a:lnTo>
                      <a:lnTo>
                        <a:pt x="113411" y="398526"/>
                      </a:lnTo>
                      <a:lnTo>
                        <a:pt x="113411" y="594360"/>
                      </a:lnTo>
                      <a:lnTo>
                        <a:pt x="458978" y="594360"/>
                      </a:lnTo>
                      <a:lnTo>
                        <a:pt x="458978" y="702818"/>
                      </a:lnTo>
                      <a:lnTo>
                        <a:pt x="0" y="702818"/>
                      </a:lnTo>
                      <a:lnTo>
                        <a:pt x="0" y="0"/>
                      </a:lnTo>
                      <a:lnTo>
                        <a:pt x="458978" y="0"/>
                      </a:lnTo>
                      <a:lnTo>
                        <a:pt x="458978" y="108458"/>
                      </a:lnTo>
                      <a:close/>
                    </a:path>
                  </a:pathLst>
                </a:custGeom>
                <a:solidFill>
                  <a:srgbClr val="155CA2"/>
                </a:solidFill>
                <a:ln w="12700"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8371CD94-3A59-4057-BB67-DC3E0E31B0DB}"/>
                    </a:ext>
                  </a:extLst>
                </p:cNvPr>
                <p:cNvSpPr/>
                <p:nvPr/>
              </p:nvSpPr>
              <p:spPr>
                <a:xfrm>
                  <a:off x="5557775" y="3071877"/>
                  <a:ext cx="627888" cy="702817"/>
                </a:xfrm>
                <a:custGeom>
                  <a:avLst/>
                  <a:gdLst>
                    <a:gd name="connsiteX0" fmla="*/ 627888 w 627888"/>
                    <a:gd name="connsiteY0" fmla="*/ 0 h 702817"/>
                    <a:gd name="connsiteX1" fmla="*/ 385953 w 627888"/>
                    <a:gd name="connsiteY1" fmla="*/ 702818 h 702817"/>
                    <a:gd name="connsiteX2" fmla="*/ 241300 w 627888"/>
                    <a:gd name="connsiteY2" fmla="*/ 702818 h 702817"/>
                    <a:gd name="connsiteX3" fmla="*/ 0 w 627888"/>
                    <a:gd name="connsiteY3" fmla="*/ 0 h 702817"/>
                    <a:gd name="connsiteX4" fmla="*/ 120396 w 627888"/>
                    <a:gd name="connsiteY4" fmla="*/ 0 h 702817"/>
                    <a:gd name="connsiteX5" fmla="*/ 313436 w 627888"/>
                    <a:gd name="connsiteY5" fmla="*/ 572262 h 702817"/>
                    <a:gd name="connsiteX6" fmla="*/ 507111 w 627888"/>
                    <a:gd name="connsiteY6" fmla="*/ 0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8" h="702817">
                      <a:moveTo>
                        <a:pt x="627888" y="0"/>
                      </a:moveTo>
                      <a:lnTo>
                        <a:pt x="385953" y="702818"/>
                      </a:lnTo>
                      <a:lnTo>
                        <a:pt x="241300" y="702818"/>
                      </a:lnTo>
                      <a:lnTo>
                        <a:pt x="0" y="0"/>
                      </a:lnTo>
                      <a:lnTo>
                        <a:pt x="120396" y="0"/>
                      </a:lnTo>
                      <a:lnTo>
                        <a:pt x="313436" y="572262"/>
                      </a:lnTo>
                      <a:lnTo>
                        <a:pt x="507111" y="0"/>
                      </a:lnTo>
                      <a:close/>
                    </a:path>
                  </a:pathLst>
                </a:custGeom>
                <a:solidFill>
                  <a:srgbClr val="155CA2"/>
                </a:solidFill>
                <a:ln w="12700"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3FD773EF-CC30-40E9-BE32-3BE4C5F7CAD5}"/>
                    </a:ext>
                  </a:extLst>
                </p:cNvPr>
                <p:cNvSpPr/>
                <p:nvPr/>
              </p:nvSpPr>
              <p:spPr>
                <a:xfrm>
                  <a:off x="6210301" y="3071496"/>
                  <a:ext cx="462534" cy="715264"/>
                </a:xfrm>
                <a:custGeom>
                  <a:avLst/>
                  <a:gdLst>
                    <a:gd name="connsiteX0" fmla="*/ 462534 w 462534"/>
                    <a:gd name="connsiteY0" fmla="*/ 675005 h 715264"/>
                    <a:gd name="connsiteX1" fmla="*/ 304292 w 462534"/>
                    <a:gd name="connsiteY1" fmla="*/ 715264 h 715264"/>
                    <a:gd name="connsiteX2" fmla="*/ 102489 w 462534"/>
                    <a:gd name="connsiteY2" fmla="*/ 491363 h 715264"/>
                    <a:gd name="connsiteX3" fmla="*/ 102489 w 462534"/>
                    <a:gd name="connsiteY3" fmla="*/ 257429 h 715264"/>
                    <a:gd name="connsiteX4" fmla="*/ 0 w 462534"/>
                    <a:gd name="connsiteY4" fmla="*/ 257429 h 715264"/>
                    <a:gd name="connsiteX5" fmla="*/ 0 w 462534"/>
                    <a:gd name="connsiteY5" fmla="*/ 151003 h 715264"/>
                    <a:gd name="connsiteX6" fmla="*/ 102489 w 462534"/>
                    <a:gd name="connsiteY6" fmla="*/ 151003 h 715264"/>
                    <a:gd name="connsiteX7" fmla="*/ 102489 w 462534"/>
                    <a:gd name="connsiteY7" fmla="*/ 25400 h 715264"/>
                    <a:gd name="connsiteX8" fmla="*/ 215900 w 462534"/>
                    <a:gd name="connsiteY8" fmla="*/ 0 h 715264"/>
                    <a:gd name="connsiteX9" fmla="*/ 215900 w 462534"/>
                    <a:gd name="connsiteY9" fmla="*/ 150622 h 715264"/>
                    <a:gd name="connsiteX10" fmla="*/ 443992 w 462534"/>
                    <a:gd name="connsiteY10" fmla="*/ 150622 h 715264"/>
                    <a:gd name="connsiteX11" fmla="*/ 443992 w 462534"/>
                    <a:gd name="connsiteY11" fmla="*/ 257048 h 715264"/>
                    <a:gd name="connsiteX12" fmla="*/ 216408 w 462534"/>
                    <a:gd name="connsiteY12" fmla="*/ 257048 h 715264"/>
                    <a:gd name="connsiteX13" fmla="*/ 216408 w 462534"/>
                    <a:gd name="connsiteY13" fmla="*/ 484886 h 715264"/>
                    <a:gd name="connsiteX14" fmla="*/ 324866 w 462534"/>
                    <a:gd name="connsiteY14" fmla="*/ 609473 h 715264"/>
                    <a:gd name="connsiteX15" fmla="*/ 442468 w 462534"/>
                    <a:gd name="connsiteY15" fmla="*/ 582422 h 7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534" h="715264">
                      <a:moveTo>
                        <a:pt x="462534" y="675005"/>
                      </a:moveTo>
                      <a:cubicBezTo>
                        <a:pt x="413778" y="700925"/>
                        <a:pt x="359512" y="714743"/>
                        <a:pt x="304292" y="715264"/>
                      </a:cubicBezTo>
                      <a:cubicBezTo>
                        <a:pt x="190754" y="715264"/>
                        <a:pt x="102489" y="644017"/>
                        <a:pt x="102489" y="491363"/>
                      </a:cubicBezTo>
                      <a:lnTo>
                        <a:pt x="102489" y="257429"/>
                      </a:lnTo>
                      <a:lnTo>
                        <a:pt x="0" y="257429"/>
                      </a:lnTo>
                      <a:lnTo>
                        <a:pt x="0" y="151003"/>
                      </a:lnTo>
                      <a:lnTo>
                        <a:pt x="102489" y="151003"/>
                      </a:lnTo>
                      <a:lnTo>
                        <a:pt x="102489" y="25400"/>
                      </a:lnTo>
                      <a:lnTo>
                        <a:pt x="215900" y="0"/>
                      </a:lnTo>
                      <a:lnTo>
                        <a:pt x="215900" y="150622"/>
                      </a:lnTo>
                      <a:lnTo>
                        <a:pt x="443992" y="150622"/>
                      </a:lnTo>
                      <a:lnTo>
                        <a:pt x="443992" y="257048"/>
                      </a:lnTo>
                      <a:lnTo>
                        <a:pt x="216408" y="257048"/>
                      </a:lnTo>
                      <a:lnTo>
                        <a:pt x="216408" y="484886"/>
                      </a:lnTo>
                      <a:cubicBezTo>
                        <a:pt x="216408" y="565404"/>
                        <a:pt x="253619" y="609473"/>
                        <a:pt x="324866" y="609473"/>
                      </a:cubicBezTo>
                      <a:cubicBezTo>
                        <a:pt x="360045" y="609473"/>
                        <a:pt x="399161" y="597408"/>
                        <a:pt x="442468" y="582422"/>
                      </a:cubicBezTo>
                      <a:close/>
                    </a:path>
                  </a:pathLst>
                </a:custGeom>
                <a:solidFill>
                  <a:srgbClr val="3C91E6"/>
                </a:solidFill>
                <a:ln w="12700"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236B28CA-980B-4708-8C20-CBC617111343}"/>
                    </a:ext>
                  </a:extLst>
                </p:cNvPr>
                <p:cNvSpPr/>
                <p:nvPr/>
              </p:nvSpPr>
              <p:spPr>
                <a:xfrm>
                  <a:off x="6727830" y="3210184"/>
                  <a:ext cx="576575" cy="576584"/>
                </a:xfrm>
                <a:custGeom>
                  <a:avLst/>
                  <a:gdLst>
                    <a:gd name="connsiteX0" fmla="*/ 576575 w 576575"/>
                    <a:gd name="connsiteY0" fmla="*/ 288413 h 576584"/>
                    <a:gd name="connsiteX1" fmla="*/ 290444 w 576575"/>
                    <a:gd name="connsiteY1" fmla="*/ 576576 h 576584"/>
                    <a:gd name="connsiteX2" fmla="*/ 8 w 576575"/>
                    <a:gd name="connsiteY2" fmla="*/ 290457 h 576584"/>
                    <a:gd name="connsiteX3" fmla="*/ 286126 w 576575"/>
                    <a:gd name="connsiteY3" fmla="*/ 8 h 576584"/>
                    <a:gd name="connsiteX4" fmla="*/ 576563 w 576575"/>
                    <a:gd name="connsiteY4" fmla="*/ 286139 h 576584"/>
                    <a:gd name="connsiteX5" fmla="*/ 576575 w 576575"/>
                    <a:gd name="connsiteY5" fmla="*/ 288413 h 576584"/>
                    <a:gd name="connsiteX6" fmla="*/ 118486 w 576575"/>
                    <a:gd name="connsiteY6" fmla="*/ 288413 h 576584"/>
                    <a:gd name="connsiteX7" fmla="*/ 290191 w 576575"/>
                    <a:gd name="connsiteY7" fmla="*/ 467863 h 576584"/>
                    <a:gd name="connsiteX8" fmla="*/ 461894 w 576575"/>
                    <a:gd name="connsiteY8" fmla="*/ 288413 h 576584"/>
                    <a:gd name="connsiteX9" fmla="*/ 290191 w 576575"/>
                    <a:gd name="connsiteY9" fmla="*/ 108835 h 576584"/>
                    <a:gd name="connsiteX10" fmla="*/ 118613 w 576575"/>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5" h="576584">
                      <a:moveTo>
                        <a:pt x="576575" y="288413"/>
                      </a:moveTo>
                      <a:cubicBezTo>
                        <a:pt x="576575" y="453513"/>
                        <a:pt x="451099" y="576576"/>
                        <a:pt x="290444" y="576576"/>
                      </a:cubicBezTo>
                      <a:cubicBezTo>
                        <a:pt x="131224" y="577770"/>
                        <a:pt x="1202" y="449665"/>
                        <a:pt x="8" y="290457"/>
                      </a:cubicBezTo>
                      <a:cubicBezTo>
                        <a:pt x="-1185" y="131237"/>
                        <a:pt x="126907" y="1202"/>
                        <a:pt x="286126" y="8"/>
                      </a:cubicBezTo>
                      <a:cubicBezTo>
                        <a:pt x="445334" y="-1185"/>
                        <a:pt x="575369" y="126920"/>
                        <a:pt x="576563" y="286139"/>
                      </a:cubicBezTo>
                      <a:cubicBezTo>
                        <a:pt x="576575" y="286888"/>
                        <a:pt x="576575" y="287651"/>
                        <a:pt x="576575" y="288413"/>
                      </a:cubicBezTo>
                      <a:close/>
                      <a:moveTo>
                        <a:pt x="118486" y="288413"/>
                      </a:moveTo>
                      <a:cubicBezTo>
                        <a:pt x="118486" y="394838"/>
                        <a:pt x="193670" y="467863"/>
                        <a:pt x="290191" y="467863"/>
                      </a:cubicBezTo>
                      <a:cubicBezTo>
                        <a:pt x="386710" y="467863"/>
                        <a:pt x="461894" y="394585"/>
                        <a:pt x="461894" y="288413"/>
                      </a:cubicBezTo>
                      <a:cubicBezTo>
                        <a:pt x="461894" y="182241"/>
                        <a:pt x="385694" y="108835"/>
                        <a:pt x="290191" y="108835"/>
                      </a:cubicBezTo>
                      <a:cubicBezTo>
                        <a:pt x="194686" y="108835"/>
                        <a:pt x="118613" y="181987"/>
                        <a:pt x="118613" y="288413"/>
                      </a:cubicBezTo>
                      <a:close/>
                    </a:path>
                  </a:pathLst>
                </a:custGeom>
                <a:solidFill>
                  <a:srgbClr val="3C91E6"/>
                </a:solidFill>
                <a:ln w="12700"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B403DD2D-31BB-49D1-A7E2-4F8A43CA1E98}"/>
                    </a:ext>
                  </a:extLst>
                </p:cNvPr>
                <p:cNvSpPr/>
                <p:nvPr/>
              </p:nvSpPr>
              <p:spPr>
                <a:xfrm>
                  <a:off x="7395596" y="3210184"/>
                  <a:ext cx="576576" cy="576584"/>
                </a:xfrm>
                <a:custGeom>
                  <a:avLst/>
                  <a:gdLst>
                    <a:gd name="connsiteX0" fmla="*/ 576576 w 576576"/>
                    <a:gd name="connsiteY0" fmla="*/ 288413 h 576584"/>
                    <a:gd name="connsiteX1" fmla="*/ 290445 w 576576"/>
                    <a:gd name="connsiteY1" fmla="*/ 576576 h 576584"/>
                    <a:gd name="connsiteX2" fmla="*/ 8 w 576576"/>
                    <a:gd name="connsiteY2" fmla="*/ 290457 h 576584"/>
                    <a:gd name="connsiteX3" fmla="*/ 286127 w 576576"/>
                    <a:gd name="connsiteY3" fmla="*/ 8 h 576584"/>
                    <a:gd name="connsiteX4" fmla="*/ 576563 w 576576"/>
                    <a:gd name="connsiteY4" fmla="*/ 286139 h 576584"/>
                    <a:gd name="connsiteX5" fmla="*/ 576576 w 576576"/>
                    <a:gd name="connsiteY5" fmla="*/ 288413 h 576584"/>
                    <a:gd name="connsiteX6" fmla="*/ 118487 w 576576"/>
                    <a:gd name="connsiteY6" fmla="*/ 288413 h 576584"/>
                    <a:gd name="connsiteX7" fmla="*/ 290191 w 576576"/>
                    <a:gd name="connsiteY7" fmla="*/ 467863 h 576584"/>
                    <a:gd name="connsiteX8" fmla="*/ 461895 w 576576"/>
                    <a:gd name="connsiteY8" fmla="*/ 288413 h 576584"/>
                    <a:gd name="connsiteX9" fmla="*/ 290191 w 576576"/>
                    <a:gd name="connsiteY9" fmla="*/ 108835 h 576584"/>
                    <a:gd name="connsiteX10" fmla="*/ 118614 w 576576"/>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6" h="576584">
                      <a:moveTo>
                        <a:pt x="576576" y="288413"/>
                      </a:moveTo>
                      <a:cubicBezTo>
                        <a:pt x="576576" y="453513"/>
                        <a:pt x="451100" y="576576"/>
                        <a:pt x="290445" y="576576"/>
                      </a:cubicBezTo>
                      <a:cubicBezTo>
                        <a:pt x="131225" y="577770"/>
                        <a:pt x="1203" y="449665"/>
                        <a:pt x="8" y="290457"/>
                      </a:cubicBezTo>
                      <a:cubicBezTo>
                        <a:pt x="-1185" y="131237"/>
                        <a:pt x="126907" y="1202"/>
                        <a:pt x="286127" y="8"/>
                      </a:cubicBezTo>
                      <a:cubicBezTo>
                        <a:pt x="445334" y="-1185"/>
                        <a:pt x="575369" y="126920"/>
                        <a:pt x="576563" y="286139"/>
                      </a:cubicBezTo>
                      <a:cubicBezTo>
                        <a:pt x="576576" y="286888"/>
                        <a:pt x="576576" y="287651"/>
                        <a:pt x="576576" y="288413"/>
                      </a:cubicBezTo>
                      <a:close/>
                      <a:moveTo>
                        <a:pt x="118487" y="288413"/>
                      </a:moveTo>
                      <a:cubicBezTo>
                        <a:pt x="118487" y="394838"/>
                        <a:pt x="193798" y="467863"/>
                        <a:pt x="290191" y="467863"/>
                      </a:cubicBezTo>
                      <a:cubicBezTo>
                        <a:pt x="386584" y="467863"/>
                        <a:pt x="461895" y="394585"/>
                        <a:pt x="461895" y="288413"/>
                      </a:cubicBezTo>
                      <a:cubicBezTo>
                        <a:pt x="461895" y="182241"/>
                        <a:pt x="385695" y="108835"/>
                        <a:pt x="290191" y="108835"/>
                      </a:cubicBezTo>
                      <a:cubicBezTo>
                        <a:pt x="194687" y="108835"/>
                        <a:pt x="118614" y="181987"/>
                        <a:pt x="118614" y="288413"/>
                      </a:cubicBezTo>
                      <a:close/>
                    </a:path>
                  </a:pathLst>
                </a:custGeom>
                <a:solidFill>
                  <a:srgbClr val="3C91E6"/>
                </a:solidFill>
                <a:ln w="12700"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066EBC8B-1A71-43EF-846A-04B4D8469CE9}"/>
                    </a:ext>
                  </a:extLst>
                </p:cNvPr>
                <p:cNvSpPr/>
                <p:nvPr/>
              </p:nvSpPr>
              <p:spPr>
                <a:xfrm>
                  <a:off x="8086725" y="3001518"/>
                  <a:ext cx="114300" cy="773176"/>
                </a:xfrm>
                <a:custGeom>
                  <a:avLst/>
                  <a:gdLst>
                    <a:gd name="connsiteX0" fmla="*/ 0 w 114300"/>
                    <a:gd name="connsiteY0" fmla="*/ 0 h 773176"/>
                    <a:gd name="connsiteX1" fmla="*/ 114300 w 114300"/>
                    <a:gd name="connsiteY1" fmla="*/ 0 h 773176"/>
                    <a:gd name="connsiteX2" fmla="*/ 114300 w 114300"/>
                    <a:gd name="connsiteY2" fmla="*/ 773176 h 773176"/>
                    <a:gd name="connsiteX3" fmla="*/ 0 w 114300"/>
                    <a:gd name="connsiteY3" fmla="*/ 773176 h 773176"/>
                  </a:gdLst>
                  <a:ahLst/>
                  <a:cxnLst>
                    <a:cxn ang="0">
                      <a:pos x="connsiteX0" y="connsiteY0"/>
                    </a:cxn>
                    <a:cxn ang="0">
                      <a:pos x="connsiteX1" y="connsiteY1"/>
                    </a:cxn>
                    <a:cxn ang="0">
                      <a:pos x="connsiteX2" y="connsiteY2"/>
                    </a:cxn>
                    <a:cxn ang="0">
                      <a:pos x="connsiteX3" y="connsiteY3"/>
                    </a:cxn>
                  </a:cxnLst>
                  <a:rect l="l" t="t" r="r" b="b"/>
                  <a:pathLst>
                    <a:path w="114300" h="773176">
                      <a:moveTo>
                        <a:pt x="0" y="0"/>
                      </a:moveTo>
                      <a:lnTo>
                        <a:pt x="114300" y="0"/>
                      </a:lnTo>
                      <a:lnTo>
                        <a:pt x="114300" y="773176"/>
                      </a:lnTo>
                      <a:lnTo>
                        <a:pt x="0" y="773176"/>
                      </a:lnTo>
                      <a:close/>
                    </a:path>
                  </a:pathLst>
                </a:custGeom>
                <a:solidFill>
                  <a:srgbClr val="3C91E6"/>
                </a:solidFill>
                <a:ln w="12700"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1F2C0B9F-8985-4305-960C-FEECF76283D6}"/>
                    </a:ext>
                  </a:extLst>
                </p:cNvPr>
                <p:cNvSpPr/>
                <p:nvPr/>
              </p:nvSpPr>
              <p:spPr>
                <a:xfrm>
                  <a:off x="8303641" y="3209671"/>
                  <a:ext cx="509016" cy="576582"/>
                </a:xfrm>
                <a:custGeom>
                  <a:avLst/>
                  <a:gdLst>
                    <a:gd name="connsiteX0" fmla="*/ 0 w 509016"/>
                    <a:gd name="connsiteY0" fmla="*/ 387350 h 576582"/>
                    <a:gd name="connsiteX1" fmla="*/ 115951 w 509016"/>
                    <a:gd name="connsiteY1" fmla="*/ 387350 h 576582"/>
                    <a:gd name="connsiteX2" fmla="*/ 273558 w 509016"/>
                    <a:gd name="connsiteY2" fmla="*/ 476250 h 576582"/>
                    <a:gd name="connsiteX3" fmla="*/ 392049 w 509016"/>
                    <a:gd name="connsiteY3" fmla="*/ 412750 h 576582"/>
                    <a:gd name="connsiteX4" fmla="*/ 247523 w 509016"/>
                    <a:gd name="connsiteY4" fmla="*/ 337312 h 576582"/>
                    <a:gd name="connsiteX5" fmla="*/ 27559 w 509016"/>
                    <a:gd name="connsiteY5" fmla="*/ 175641 h 576582"/>
                    <a:gd name="connsiteX6" fmla="*/ 260604 w 509016"/>
                    <a:gd name="connsiteY6" fmla="*/ 0 h 576582"/>
                    <a:gd name="connsiteX7" fmla="*/ 501904 w 509016"/>
                    <a:gd name="connsiteY7" fmla="*/ 167640 h 576582"/>
                    <a:gd name="connsiteX8" fmla="*/ 387604 w 509016"/>
                    <a:gd name="connsiteY8" fmla="*/ 167640 h 576582"/>
                    <a:gd name="connsiteX9" fmla="*/ 259080 w 509016"/>
                    <a:gd name="connsiteY9" fmla="*/ 100330 h 576582"/>
                    <a:gd name="connsiteX10" fmla="*/ 142621 w 509016"/>
                    <a:gd name="connsiteY10" fmla="*/ 163830 h 576582"/>
                    <a:gd name="connsiteX11" fmla="*/ 273050 w 509016"/>
                    <a:gd name="connsiteY11" fmla="*/ 231140 h 576582"/>
                    <a:gd name="connsiteX12" fmla="*/ 509016 w 509016"/>
                    <a:gd name="connsiteY12" fmla="*/ 399923 h 576582"/>
                    <a:gd name="connsiteX13" fmla="*/ 272034 w 509016"/>
                    <a:gd name="connsiteY13" fmla="*/ 576580 h 576582"/>
                    <a:gd name="connsiteX14" fmla="*/ 0 w 509016"/>
                    <a:gd name="connsiteY14" fmla="*/ 387350 h 5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016" h="576582">
                      <a:moveTo>
                        <a:pt x="0" y="387350"/>
                      </a:moveTo>
                      <a:lnTo>
                        <a:pt x="115951" y="387350"/>
                      </a:lnTo>
                      <a:cubicBezTo>
                        <a:pt x="132969" y="448564"/>
                        <a:pt x="177800" y="476250"/>
                        <a:pt x="273558" y="476250"/>
                      </a:cubicBezTo>
                      <a:cubicBezTo>
                        <a:pt x="346837" y="476250"/>
                        <a:pt x="392049" y="454152"/>
                        <a:pt x="392049" y="412750"/>
                      </a:cubicBezTo>
                      <a:cubicBezTo>
                        <a:pt x="392049" y="366522"/>
                        <a:pt x="339852" y="359410"/>
                        <a:pt x="247523" y="337312"/>
                      </a:cubicBezTo>
                      <a:cubicBezTo>
                        <a:pt x="92710" y="299212"/>
                        <a:pt x="27559" y="268097"/>
                        <a:pt x="27559" y="175641"/>
                      </a:cubicBezTo>
                      <a:cubicBezTo>
                        <a:pt x="27559" y="64262"/>
                        <a:pt x="121920" y="0"/>
                        <a:pt x="260604" y="0"/>
                      </a:cubicBezTo>
                      <a:cubicBezTo>
                        <a:pt x="402209" y="0"/>
                        <a:pt x="481457" y="67183"/>
                        <a:pt x="501904" y="167640"/>
                      </a:cubicBezTo>
                      <a:lnTo>
                        <a:pt x="387604" y="167640"/>
                      </a:lnTo>
                      <a:cubicBezTo>
                        <a:pt x="371475" y="122428"/>
                        <a:pt x="329311" y="100330"/>
                        <a:pt x="259080" y="100330"/>
                      </a:cubicBezTo>
                      <a:cubicBezTo>
                        <a:pt x="185674" y="100330"/>
                        <a:pt x="142621" y="125730"/>
                        <a:pt x="142621" y="163830"/>
                      </a:cubicBezTo>
                      <a:cubicBezTo>
                        <a:pt x="142621" y="199009"/>
                        <a:pt x="176657" y="208026"/>
                        <a:pt x="273050" y="231140"/>
                      </a:cubicBezTo>
                      <a:cubicBezTo>
                        <a:pt x="422656" y="266319"/>
                        <a:pt x="509016" y="292354"/>
                        <a:pt x="509016" y="399923"/>
                      </a:cubicBezTo>
                      <a:cubicBezTo>
                        <a:pt x="509016" y="518414"/>
                        <a:pt x="402717" y="576580"/>
                        <a:pt x="272034" y="576580"/>
                      </a:cubicBezTo>
                      <a:cubicBezTo>
                        <a:pt x="125476" y="577088"/>
                        <a:pt x="20955" y="506857"/>
                        <a:pt x="0" y="387350"/>
                      </a:cubicBezTo>
                      <a:close/>
                    </a:path>
                  </a:pathLst>
                </a:custGeom>
                <a:solidFill>
                  <a:srgbClr val="3C91E6"/>
                </a:solidFill>
                <a:ln w="12700"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92C7310A-BC9D-473E-903C-69BE18F7239C}"/>
                    </a:ext>
                  </a:extLst>
                </p:cNvPr>
                <p:cNvSpPr/>
                <p:nvPr/>
              </p:nvSpPr>
              <p:spPr>
                <a:xfrm>
                  <a:off x="4406847" y="3542958"/>
                  <a:ext cx="206320" cy="357224"/>
                </a:xfrm>
                <a:custGeom>
                  <a:avLst/>
                  <a:gdLst>
                    <a:gd name="connsiteX0" fmla="*/ 206320 w 206320"/>
                    <a:gd name="connsiteY0" fmla="*/ 0 h 357224"/>
                    <a:gd name="connsiteX1" fmla="*/ 206320 w 206320"/>
                    <a:gd name="connsiteY1" fmla="*/ 238150 h 357224"/>
                    <a:gd name="connsiteX2" fmla="*/ 0 w 206320"/>
                    <a:gd name="connsiteY2" fmla="*/ 357225 h 357224"/>
                    <a:gd name="connsiteX3" fmla="*/ 0 w 206320"/>
                    <a:gd name="connsiteY3" fmla="*/ 119075 h 357224"/>
                    <a:gd name="connsiteX4" fmla="*/ 206320 w 206320"/>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0"/>
                      </a:moveTo>
                      <a:lnTo>
                        <a:pt x="206320" y="238150"/>
                      </a:lnTo>
                      <a:lnTo>
                        <a:pt x="0" y="357225"/>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D7F26A6D-2E8F-43FE-BC82-1A205F07BD2C}"/>
                    </a:ext>
                  </a:extLst>
                </p:cNvPr>
                <p:cNvSpPr/>
                <p:nvPr/>
              </p:nvSpPr>
              <p:spPr>
                <a:xfrm>
                  <a:off x="4406847" y="3304808"/>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0FBDA1EF-066C-45D7-8D66-16686DBFD3AD}"/>
                    </a:ext>
                  </a:extLst>
                </p:cNvPr>
                <p:cNvSpPr/>
                <p:nvPr/>
              </p:nvSpPr>
              <p:spPr>
                <a:xfrm>
                  <a:off x="4200526" y="3185607"/>
                  <a:ext cx="412640" cy="238276"/>
                </a:xfrm>
                <a:custGeom>
                  <a:avLst/>
                  <a:gdLst>
                    <a:gd name="connsiteX0" fmla="*/ 412641 w 412640"/>
                    <a:gd name="connsiteY0" fmla="*/ 119202 h 238276"/>
                    <a:gd name="connsiteX1" fmla="*/ 206320 w 412640"/>
                    <a:gd name="connsiteY1" fmla="*/ 238276 h 238276"/>
                    <a:gd name="connsiteX2" fmla="*/ 0 w 412640"/>
                    <a:gd name="connsiteY2" fmla="*/ 119202 h 238276"/>
                    <a:gd name="connsiteX3" fmla="*/ 206320 w 412640"/>
                    <a:gd name="connsiteY3" fmla="*/ 0 h 238276"/>
                    <a:gd name="connsiteX4" fmla="*/ 412641 w 412640"/>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276">
                      <a:moveTo>
                        <a:pt x="412641" y="119202"/>
                      </a:moveTo>
                      <a:lnTo>
                        <a:pt x="206320" y="238276"/>
                      </a:lnTo>
                      <a:lnTo>
                        <a:pt x="0" y="119202"/>
                      </a:lnTo>
                      <a:lnTo>
                        <a:pt x="206320" y="0"/>
                      </a:lnTo>
                      <a:lnTo>
                        <a:pt x="412641" y="119202"/>
                      </a:lnTo>
                      <a:close/>
                    </a:path>
                  </a:pathLst>
                </a:custGeom>
                <a:solidFill>
                  <a:srgbClr val="43B171"/>
                </a:solidFill>
                <a:ln w="12635"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3CAEDC98-F15B-418C-9681-C56C1B1D3AA8}"/>
                    </a:ext>
                  </a:extLst>
                </p:cNvPr>
                <p:cNvSpPr/>
                <p:nvPr/>
              </p:nvSpPr>
              <p:spPr>
                <a:xfrm>
                  <a:off x="4200526" y="3423883"/>
                  <a:ext cx="412640" cy="238149"/>
                </a:xfrm>
                <a:custGeom>
                  <a:avLst/>
                  <a:gdLst>
                    <a:gd name="connsiteX0" fmla="*/ 412641 w 412640"/>
                    <a:gd name="connsiteY0" fmla="*/ 119075 h 238149"/>
                    <a:gd name="connsiteX1" fmla="*/ 206320 w 412640"/>
                    <a:gd name="connsiteY1" fmla="*/ 238150 h 238149"/>
                    <a:gd name="connsiteX2" fmla="*/ 0 w 412640"/>
                    <a:gd name="connsiteY2" fmla="*/ 119075 h 238149"/>
                    <a:gd name="connsiteX3" fmla="*/ 206320 w 412640"/>
                    <a:gd name="connsiteY3" fmla="*/ 0 h 238149"/>
                    <a:gd name="connsiteX4" fmla="*/ 412641 w 412640"/>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149">
                      <a:moveTo>
                        <a:pt x="412641" y="119075"/>
                      </a:moveTo>
                      <a:lnTo>
                        <a:pt x="206320" y="238150"/>
                      </a:lnTo>
                      <a:lnTo>
                        <a:pt x="0" y="119075"/>
                      </a:lnTo>
                      <a:lnTo>
                        <a:pt x="206320" y="0"/>
                      </a:lnTo>
                      <a:lnTo>
                        <a:pt x="412641" y="119075"/>
                      </a:lnTo>
                      <a:close/>
                    </a:path>
                  </a:pathLst>
                </a:custGeom>
                <a:solidFill>
                  <a:srgbClr val="43B171"/>
                </a:solidFill>
                <a:ln w="12635"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A1A15F73-1A23-487E-981F-1978F4FE84B1}"/>
                    </a:ext>
                  </a:extLst>
                </p:cNvPr>
                <p:cNvSpPr/>
                <p:nvPr/>
              </p:nvSpPr>
              <p:spPr>
                <a:xfrm>
                  <a:off x="4200526" y="3542958"/>
                  <a:ext cx="206320" cy="357224"/>
                </a:xfrm>
                <a:custGeom>
                  <a:avLst/>
                  <a:gdLst>
                    <a:gd name="connsiteX0" fmla="*/ 206320 w 206320"/>
                    <a:gd name="connsiteY0" fmla="*/ 119075 h 357224"/>
                    <a:gd name="connsiteX1" fmla="*/ 206320 w 206320"/>
                    <a:gd name="connsiteY1" fmla="*/ 357225 h 357224"/>
                    <a:gd name="connsiteX2" fmla="*/ 0 w 206320"/>
                    <a:gd name="connsiteY2" fmla="*/ 238150 h 357224"/>
                    <a:gd name="connsiteX3" fmla="*/ 0 w 206320"/>
                    <a:gd name="connsiteY3" fmla="*/ 0 h 357224"/>
                    <a:gd name="connsiteX4" fmla="*/ 206320 w 206320"/>
                    <a:gd name="connsiteY4" fmla="*/ 119075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119075"/>
                      </a:moveTo>
                      <a:lnTo>
                        <a:pt x="206320" y="357225"/>
                      </a:ln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EA7020FC-A8D0-4221-BCB8-6043223B62B1}"/>
                    </a:ext>
                  </a:extLst>
                </p:cNvPr>
                <p:cNvSpPr/>
                <p:nvPr/>
              </p:nvSpPr>
              <p:spPr>
                <a:xfrm>
                  <a:off x="4200526" y="2947457"/>
                  <a:ext cx="412640" cy="357351"/>
                </a:xfrm>
                <a:custGeom>
                  <a:avLst/>
                  <a:gdLst>
                    <a:gd name="connsiteX0" fmla="*/ 206320 w 412640"/>
                    <a:gd name="connsiteY0" fmla="*/ 0 h 357351"/>
                    <a:gd name="connsiteX1" fmla="*/ 0 w 412640"/>
                    <a:gd name="connsiteY1" fmla="*/ 119075 h 357351"/>
                    <a:gd name="connsiteX2" fmla="*/ 0 w 412640"/>
                    <a:gd name="connsiteY2" fmla="*/ 357351 h 357351"/>
                    <a:gd name="connsiteX3" fmla="*/ 206320 w 412640"/>
                    <a:gd name="connsiteY3" fmla="*/ 238150 h 357351"/>
                    <a:gd name="connsiteX4" fmla="*/ 412641 w 412640"/>
                    <a:gd name="connsiteY4" fmla="*/ 357351 h 357351"/>
                    <a:gd name="connsiteX5" fmla="*/ 412641 w 412640"/>
                    <a:gd name="connsiteY5" fmla="*/ 119075 h 357351"/>
                    <a:gd name="connsiteX6" fmla="*/ 206320 w 412640"/>
                    <a:gd name="connsiteY6" fmla="*/ 0 h 35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40" h="357351">
                      <a:moveTo>
                        <a:pt x="206320" y="0"/>
                      </a:moveTo>
                      <a:lnTo>
                        <a:pt x="0" y="119075"/>
                      </a:lnTo>
                      <a:lnTo>
                        <a:pt x="0" y="357351"/>
                      </a:lnTo>
                      <a:lnTo>
                        <a:pt x="206320" y="238150"/>
                      </a:lnTo>
                      <a:lnTo>
                        <a:pt x="412641" y="357351"/>
                      </a:lnTo>
                      <a:lnTo>
                        <a:pt x="412641"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2D5C19AE-5176-40CB-9399-C66AD2749394}"/>
                    </a:ext>
                  </a:extLst>
                </p:cNvPr>
                <p:cNvSpPr/>
                <p:nvPr/>
              </p:nvSpPr>
              <p:spPr>
                <a:xfrm>
                  <a:off x="4200526" y="2828382"/>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1003D826-51E0-44DD-8540-18FCF661F3E3}"/>
                    </a:ext>
                  </a:extLst>
                </p:cNvPr>
                <p:cNvSpPr/>
                <p:nvPr/>
              </p:nvSpPr>
              <p:spPr>
                <a:xfrm>
                  <a:off x="4200526"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97D8B2"/>
                </a:solidFill>
                <a:ln w="12635"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5824386C-0C98-4A30-A7A6-F43899D00204}"/>
                    </a:ext>
                  </a:extLst>
                </p:cNvPr>
                <p:cNvSpPr/>
                <p:nvPr/>
              </p:nvSpPr>
              <p:spPr>
                <a:xfrm>
                  <a:off x="4200526" y="37811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896C6ECF-D1BB-42CD-B093-539765713913}"/>
                    </a:ext>
                  </a:extLst>
                </p:cNvPr>
                <p:cNvSpPr/>
                <p:nvPr/>
              </p:nvSpPr>
              <p:spPr>
                <a:xfrm>
                  <a:off x="3994333" y="3304808"/>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97EDECFF-8156-49CB-9167-A040CA2E7E94}"/>
                    </a:ext>
                  </a:extLst>
                </p:cNvPr>
                <p:cNvSpPr/>
                <p:nvPr/>
              </p:nvSpPr>
              <p:spPr>
                <a:xfrm>
                  <a:off x="3994333" y="3066532"/>
                  <a:ext cx="206193" cy="238276"/>
                </a:xfrm>
                <a:custGeom>
                  <a:avLst/>
                  <a:gdLst>
                    <a:gd name="connsiteX0" fmla="*/ 206194 w 206193"/>
                    <a:gd name="connsiteY0" fmla="*/ 0 h 238276"/>
                    <a:gd name="connsiteX1" fmla="*/ 206194 w 206193"/>
                    <a:gd name="connsiteY1" fmla="*/ 238276 h 238276"/>
                    <a:gd name="connsiteX2" fmla="*/ 0 w 206193"/>
                    <a:gd name="connsiteY2" fmla="*/ 119075 h 238276"/>
                    <a:gd name="connsiteX3" fmla="*/ 206194 w 206193"/>
                    <a:gd name="connsiteY3" fmla="*/ 0 h 238276"/>
                  </a:gdLst>
                  <a:ahLst/>
                  <a:cxnLst>
                    <a:cxn ang="0">
                      <a:pos x="connsiteX0" y="connsiteY0"/>
                    </a:cxn>
                    <a:cxn ang="0">
                      <a:pos x="connsiteX1" y="connsiteY1"/>
                    </a:cxn>
                    <a:cxn ang="0">
                      <a:pos x="connsiteX2" y="connsiteY2"/>
                    </a:cxn>
                    <a:cxn ang="0">
                      <a:pos x="connsiteX3" y="connsiteY3"/>
                    </a:cxn>
                  </a:cxnLst>
                  <a:rect l="l" t="t" r="r" b="b"/>
                  <a:pathLst>
                    <a:path w="206193" h="238276">
                      <a:moveTo>
                        <a:pt x="206194" y="0"/>
                      </a:moveTo>
                      <a:lnTo>
                        <a:pt x="206194" y="238276"/>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08DBB91C-5EA9-4447-9B7D-6F074005E16E}"/>
                    </a:ext>
                  </a:extLst>
                </p:cNvPr>
                <p:cNvSpPr/>
                <p:nvPr/>
              </p:nvSpPr>
              <p:spPr>
                <a:xfrm>
                  <a:off x="3994333" y="2828382"/>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97D8B2"/>
                </a:solidFill>
                <a:ln w="12635"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167F5196-C940-495B-9539-768AE717A237}"/>
                    </a:ext>
                  </a:extLst>
                </p:cNvPr>
                <p:cNvSpPr/>
                <p:nvPr/>
              </p:nvSpPr>
              <p:spPr>
                <a:xfrm>
                  <a:off x="3788012"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97D8B2"/>
                </a:solidFill>
                <a:ln w="12635"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7B795A94-6A54-48B6-B13D-1186BC824C1F}"/>
                    </a:ext>
                  </a:extLst>
                </p:cNvPr>
                <p:cNvSpPr/>
                <p:nvPr/>
              </p:nvSpPr>
              <p:spPr>
                <a:xfrm>
                  <a:off x="3788012" y="3423883"/>
                  <a:ext cx="412513" cy="238149"/>
                </a:xfrm>
                <a:custGeom>
                  <a:avLst/>
                  <a:gdLst>
                    <a:gd name="connsiteX0" fmla="*/ 412514 w 412513"/>
                    <a:gd name="connsiteY0" fmla="*/ 119075 h 238149"/>
                    <a:gd name="connsiteX1" fmla="*/ 206320 w 412513"/>
                    <a:gd name="connsiteY1" fmla="*/ 238150 h 238149"/>
                    <a:gd name="connsiteX2" fmla="*/ 0 w 412513"/>
                    <a:gd name="connsiteY2" fmla="*/ 119075 h 238149"/>
                    <a:gd name="connsiteX3" fmla="*/ 206320 w 412513"/>
                    <a:gd name="connsiteY3" fmla="*/ 0 h 238149"/>
                    <a:gd name="connsiteX4" fmla="*/ 412514 w 412513"/>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412514" y="119075"/>
                      </a:moveTo>
                      <a:lnTo>
                        <a:pt x="206320" y="238150"/>
                      </a:lnTo>
                      <a:lnTo>
                        <a:pt x="0" y="119075"/>
                      </a:lnTo>
                      <a:lnTo>
                        <a:pt x="206320" y="0"/>
                      </a:lnTo>
                      <a:lnTo>
                        <a:pt x="412514" y="119075"/>
                      </a:lnTo>
                      <a:close/>
                    </a:path>
                  </a:pathLst>
                </a:custGeom>
                <a:solidFill>
                  <a:srgbClr val="97D8B2"/>
                </a:solidFill>
                <a:ln w="12635"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7F7F8CC3-6331-4047-A99F-EAC1B82BD553}"/>
                    </a:ext>
                  </a:extLst>
                </p:cNvPr>
                <p:cNvSpPr/>
                <p:nvPr/>
              </p:nvSpPr>
              <p:spPr>
                <a:xfrm>
                  <a:off x="3788012" y="2709308"/>
                  <a:ext cx="412513" cy="238149"/>
                </a:xfrm>
                <a:custGeom>
                  <a:avLst/>
                  <a:gdLst>
                    <a:gd name="connsiteX0" fmla="*/ 206320 w 412513"/>
                    <a:gd name="connsiteY0" fmla="*/ 0 h 238149"/>
                    <a:gd name="connsiteX1" fmla="*/ 0 w 412513"/>
                    <a:gd name="connsiteY1" fmla="*/ 119075 h 238149"/>
                    <a:gd name="connsiteX2" fmla="*/ 206320 w 412513"/>
                    <a:gd name="connsiteY2" fmla="*/ 238150 h 238149"/>
                    <a:gd name="connsiteX3" fmla="*/ 412514 w 412513"/>
                    <a:gd name="connsiteY3" fmla="*/ 119075 h 238149"/>
                    <a:gd name="connsiteX4" fmla="*/ 206320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320" y="0"/>
                      </a:moveTo>
                      <a:lnTo>
                        <a:pt x="0" y="119075"/>
                      </a:lnTo>
                      <a:lnTo>
                        <a:pt x="206320" y="238150"/>
                      </a:lnTo>
                      <a:lnTo>
                        <a:pt x="412514"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7DF290E0-A237-4487-9D1E-067DD46F707C}"/>
                    </a:ext>
                  </a:extLst>
                </p:cNvPr>
                <p:cNvSpPr/>
                <p:nvPr/>
              </p:nvSpPr>
              <p:spPr>
                <a:xfrm>
                  <a:off x="3788012" y="2828382"/>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3F06A958-844D-49C2-A3F0-97D70C098CC3}"/>
                    </a:ext>
                  </a:extLst>
                </p:cNvPr>
                <p:cNvSpPr/>
                <p:nvPr/>
              </p:nvSpPr>
              <p:spPr>
                <a:xfrm>
                  <a:off x="3788012" y="3066532"/>
                  <a:ext cx="206320" cy="238276"/>
                </a:xfrm>
                <a:custGeom>
                  <a:avLst/>
                  <a:gdLst>
                    <a:gd name="connsiteX0" fmla="*/ 206320 w 206320"/>
                    <a:gd name="connsiteY0" fmla="*/ 119075 h 238276"/>
                    <a:gd name="connsiteX1" fmla="*/ 0 w 206320"/>
                    <a:gd name="connsiteY1" fmla="*/ 238276 h 238276"/>
                    <a:gd name="connsiteX2" fmla="*/ 0 w 206320"/>
                    <a:gd name="connsiteY2" fmla="*/ 0 h 238276"/>
                    <a:gd name="connsiteX3" fmla="*/ 206320 w 206320"/>
                    <a:gd name="connsiteY3" fmla="*/ 119075 h 238276"/>
                  </a:gdLst>
                  <a:ahLst/>
                  <a:cxnLst>
                    <a:cxn ang="0">
                      <a:pos x="connsiteX0" y="connsiteY0"/>
                    </a:cxn>
                    <a:cxn ang="0">
                      <a:pos x="connsiteX1" y="connsiteY1"/>
                    </a:cxn>
                    <a:cxn ang="0">
                      <a:pos x="connsiteX2" y="connsiteY2"/>
                    </a:cxn>
                    <a:cxn ang="0">
                      <a:pos x="connsiteX3" y="connsiteY3"/>
                    </a:cxn>
                  </a:cxnLst>
                  <a:rect l="l" t="t" r="r" b="b"/>
                  <a:pathLst>
                    <a:path w="206320" h="238276">
                      <a:moveTo>
                        <a:pt x="206320" y="119075"/>
                      </a:moveTo>
                      <a:lnTo>
                        <a:pt x="0" y="238276"/>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6AC75D3B-A603-4498-AAB7-D6CCF4F74196}"/>
                    </a:ext>
                  </a:extLst>
                </p:cNvPr>
                <p:cNvSpPr/>
                <p:nvPr/>
              </p:nvSpPr>
              <p:spPr>
                <a:xfrm>
                  <a:off x="3788012"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412514 w 412513"/>
                    <a:gd name="connsiteY6" fmla="*/ 0 h 476299"/>
                    <a:gd name="connsiteX7" fmla="*/ 206320 w 412513"/>
                    <a:gd name="connsiteY7"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513" h="476299">
                      <a:moveTo>
                        <a:pt x="206320" y="119075"/>
                      </a:moveTo>
                      <a:lnTo>
                        <a:pt x="0" y="0"/>
                      </a:lnTo>
                      <a:lnTo>
                        <a:pt x="0" y="238150"/>
                      </a:lnTo>
                      <a:lnTo>
                        <a:pt x="206320" y="357225"/>
                      </a:lnTo>
                      <a:lnTo>
                        <a:pt x="412514" y="476299"/>
                      </a:lnTo>
                      <a:lnTo>
                        <a:pt x="412514" y="238150"/>
                      </a:lnTo>
                      <a:lnTo>
                        <a:pt x="412514"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825BCB54-EABB-45B2-84EE-325F15DA88DE}"/>
                    </a:ext>
                  </a:extLst>
                </p:cNvPr>
                <p:cNvSpPr/>
                <p:nvPr/>
              </p:nvSpPr>
              <p:spPr>
                <a:xfrm>
                  <a:off x="3788012" y="3781108"/>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285943"/>
                </a:solidFill>
                <a:ln w="12635"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1E02EEB8-269F-462B-9217-9D6E2689A96F}"/>
                    </a:ext>
                  </a:extLst>
                </p:cNvPr>
                <p:cNvSpPr/>
                <p:nvPr/>
              </p:nvSpPr>
              <p:spPr>
                <a:xfrm>
                  <a:off x="3581819" y="3304808"/>
                  <a:ext cx="412513" cy="238149"/>
                </a:xfrm>
                <a:custGeom>
                  <a:avLst/>
                  <a:gdLst>
                    <a:gd name="connsiteX0" fmla="*/ 206194 w 412513"/>
                    <a:gd name="connsiteY0" fmla="*/ 0 h 238149"/>
                    <a:gd name="connsiteX1" fmla="*/ 0 w 412513"/>
                    <a:gd name="connsiteY1" fmla="*/ 119075 h 238149"/>
                    <a:gd name="connsiteX2" fmla="*/ 206194 w 412513"/>
                    <a:gd name="connsiteY2" fmla="*/ 238150 h 238149"/>
                    <a:gd name="connsiteX3" fmla="*/ 412514 w 412513"/>
                    <a:gd name="connsiteY3" fmla="*/ 119075 h 238149"/>
                    <a:gd name="connsiteX4" fmla="*/ 206194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194" y="0"/>
                      </a:moveTo>
                      <a:lnTo>
                        <a:pt x="0" y="119075"/>
                      </a:lnTo>
                      <a:lnTo>
                        <a:pt x="206194" y="238150"/>
                      </a:lnTo>
                      <a:lnTo>
                        <a:pt x="412514"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1F370EBD-7AF7-4BB3-B817-40F258A1EC29}"/>
                    </a:ext>
                  </a:extLst>
                </p:cNvPr>
                <p:cNvSpPr/>
                <p:nvPr/>
              </p:nvSpPr>
              <p:spPr>
                <a:xfrm>
                  <a:off x="3581819" y="2947457"/>
                  <a:ext cx="206193" cy="357351"/>
                </a:xfrm>
                <a:custGeom>
                  <a:avLst/>
                  <a:gdLst>
                    <a:gd name="connsiteX0" fmla="*/ 206194 w 206193"/>
                    <a:gd name="connsiteY0" fmla="*/ 119075 h 357351"/>
                    <a:gd name="connsiteX1" fmla="*/ 206194 w 206193"/>
                    <a:gd name="connsiteY1" fmla="*/ 357351 h 357351"/>
                    <a:gd name="connsiteX2" fmla="*/ 0 w 206193"/>
                    <a:gd name="connsiteY2" fmla="*/ 238150 h 357351"/>
                    <a:gd name="connsiteX3" fmla="*/ 0 w 206193"/>
                    <a:gd name="connsiteY3" fmla="*/ 0 h 357351"/>
                    <a:gd name="connsiteX4" fmla="*/ 206194 w 206193"/>
                    <a:gd name="connsiteY4" fmla="*/ 119075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351">
                      <a:moveTo>
                        <a:pt x="206194" y="119075"/>
                      </a:moveTo>
                      <a:lnTo>
                        <a:pt x="206194" y="357351"/>
                      </a:lnTo>
                      <a:lnTo>
                        <a:pt x="0" y="238150"/>
                      </a:lnTo>
                      <a:lnTo>
                        <a:pt x="0" y="0"/>
                      </a:lnTo>
                      <a:lnTo>
                        <a:pt x="206194" y="119075"/>
                      </a:lnTo>
                      <a:close/>
                    </a:path>
                  </a:pathLst>
                </a:custGeom>
                <a:solidFill>
                  <a:srgbClr val="285943"/>
                </a:solidFill>
                <a:ln w="12635"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A8C525AF-2D69-4FA8-9B3C-5E1BFA24312E}"/>
                    </a:ext>
                  </a:extLst>
                </p:cNvPr>
                <p:cNvSpPr/>
                <p:nvPr/>
              </p:nvSpPr>
              <p:spPr>
                <a:xfrm>
                  <a:off x="3580056" y="2828381"/>
                  <a:ext cx="207957" cy="240187"/>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48B98BDE-DF0C-4534-9676-1BB7D1CF0515}"/>
                    </a:ext>
                  </a:extLst>
                </p:cNvPr>
                <p:cNvSpPr/>
                <p:nvPr/>
              </p:nvSpPr>
              <p:spPr>
                <a:xfrm>
                  <a:off x="3375499"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3C91E6"/>
                </a:solidFill>
                <a:ln w="12635"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444D9F1C-6A96-4070-B513-1BD139F9EEE0}"/>
                    </a:ext>
                  </a:extLst>
                </p:cNvPr>
                <p:cNvSpPr/>
                <p:nvPr/>
              </p:nvSpPr>
              <p:spPr>
                <a:xfrm>
                  <a:off x="3581819" y="3423883"/>
                  <a:ext cx="206193" cy="357224"/>
                </a:xfrm>
                <a:custGeom>
                  <a:avLst/>
                  <a:gdLst>
                    <a:gd name="connsiteX0" fmla="*/ 0 w 206193"/>
                    <a:gd name="connsiteY0" fmla="*/ 0 h 357224"/>
                    <a:gd name="connsiteX1" fmla="*/ 0 w 206193"/>
                    <a:gd name="connsiteY1" fmla="*/ 238150 h 357224"/>
                    <a:gd name="connsiteX2" fmla="*/ 206194 w 206193"/>
                    <a:gd name="connsiteY2" fmla="*/ 357225 h 357224"/>
                    <a:gd name="connsiteX3" fmla="*/ 206194 w 206193"/>
                    <a:gd name="connsiteY3" fmla="*/ 119075 h 357224"/>
                    <a:gd name="connsiteX4" fmla="*/ 0 w 206193"/>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224">
                      <a:moveTo>
                        <a:pt x="0" y="0"/>
                      </a:moveTo>
                      <a:lnTo>
                        <a:pt x="0" y="238150"/>
                      </a:lnTo>
                      <a:lnTo>
                        <a:pt x="206194" y="357225"/>
                      </a:lnTo>
                      <a:lnTo>
                        <a:pt x="206194" y="119075"/>
                      </a:lnTo>
                      <a:lnTo>
                        <a:pt x="0" y="0"/>
                      </a:lnTo>
                      <a:close/>
                    </a:path>
                  </a:pathLst>
                </a:custGeom>
                <a:solidFill>
                  <a:srgbClr val="285943"/>
                </a:solidFill>
                <a:ln w="12635" cap="flat">
                  <a:noFill/>
                  <a:prstDash val="solid"/>
                  <a:miter/>
                </a:ln>
              </p:spPr>
              <p:txBody>
                <a:bodyPr rtlCol="0" anchor="ctr"/>
                <a:lstStyle/>
                <a:p>
                  <a:endParaRPr lang="nl-NL"/>
                </a:p>
              </p:txBody>
            </p:sp>
            <p:sp>
              <p:nvSpPr>
                <p:cNvPr id="41" name="Vrije vorm: vorm 40">
                  <a:extLst>
                    <a:ext uri="{FF2B5EF4-FFF2-40B4-BE49-F238E27FC236}">
                      <a16:creationId xmlns:a16="http://schemas.microsoft.com/office/drawing/2014/main" id="{5001DAFD-11C3-4F6C-B2B0-0A4C6E39BD2A}"/>
                    </a:ext>
                  </a:extLst>
                </p:cNvPr>
                <p:cNvSpPr/>
                <p:nvPr/>
              </p:nvSpPr>
              <p:spPr>
                <a:xfrm>
                  <a:off x="3375499"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206320 w 412513"/>
                    <a:gd name="connsiteY6"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513" h="476299">
                      <a:moveTo>
                        <a:pt x="206320" y="119075"/>
                      </a:moveTo>
                      <a:lnTo>
                        <a:pt x="0" y="0"/>
                      </a:lnTo>
                      <a:lnTo>
                        <a:pt x="0" y="238150"/>
                      </a:lnTo>
                      <a:lnTo>
                        <a:pt x="206320" y="357225"/>
                      </a:lnTo>
                      <a:lnTo>
                        <a:pt x="412514" y="476299"/>
                      </a:lnTo>
                      <a:lnTo>
                        <a:pt x="412514" y="23815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B1CE753E-C237-4456-AB8F-D4BFC09BD5DB}"/>
                    </a:ext>
                  </a:extLst>
                </p:cNvPr>
                <p:cNvSpPr/>
                <p:nvPr/>
              </p:nvSpPr>
              <p:spPr>
                <a:xfrm>
                  <a:off x="3375499" y="3423883"/>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D85FCDB1-F53F-4DB6-B018-2F01424C03F9}"/>
                    </a:ext>
                  </a:extLst>
                </p:cNvPr>
                <p:cNvSpPr/>
                <p:nvPr/>
              </p:nvSpPr>
              <p:spPr>
                <a:xfrm>
                  <a:off x="3375499" y="2947457"/>
                  <a:ext cx="206320" cy="357351"/>
                </a:xfrm>
                <a:custGeom>
                  <a:avLst/>
                  <a:gdLst>
                    <a:gd name="connsiteX0" fmla="*/ 206320 w 206320"/>
                    <a:gd name="connsiteY0" fmla="*/ 0 h 357351"/>
                    <a:gd name="connsiteX1" fmla="*/ 206320 w 206320"/>
                    <a:gd name="connsiteY1" fmla="*/ 238150 h 357351"/>
                    <a:gd name="connsiteX2" fmla="*/ 0 w 206320"/>
                    <a:gd name="connsiteY2" fmla="*/ 357351 h 357351"/>
                    <a:gd name="connsiteX3" fmla="*/ 0 w 206320"/>
                    <a:gd name="connsiteY3" fmla="*/ 119075 h 357351"/>
                    <a:gd name="connsiteX4" fmla="*/ 206320 w 206320"/>
                    <a:gd name="connsiteY4" fmla="*/ 0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351">
                      <a:moveTo>
                        <a:pt x="206320" y="0"/>
                      </a:moveTo>
                      <a:lnTo>
                        <a:pt x="206320" y="238150"/>
                      </a:lnTo>
                      <a:lnTo>
                        <a:pt x="0" y="357351"/>
                      </a:lnTo>
                      <a:lnTo>
                        <a:pt x="0"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44" name="Vrije vorm: vorm 43">
                  <a:extLst>
                    <a:ext uri="{FF2B5EF4-FFF2-40B4-BE49-F238E27FC236}">
                      <a16:creationId xmlns:a16="http://schemas.microsoft.com/office/drawing/2014/main" id="{4036B508-864C-487A-B126-CCFA6443871C}"/>
                    </a:ext>
                  </a:extLst>
                </p:cNvPr>
                <p:cNvSpPr/>
                <p:nvPr/>
              </p:nvSpPr>
              <p:spPr>
                <a:xfrm>
                  <a:off x="3375499"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grpSp>
        </p:grpSp>
        <p:sp>
          <p:nvSpPr>
            <p:cNvPr id="7" name="Rechthoek 6">
              <a:extLst>
                <a:ext uri="{FF2B5EF4-FFF2-40B4-BE49-F238E27FC236}">
                  <a16:creationId xmlns:a16="http://schemas.microsoft.com/office/drawing/2014/main" id="{5937C42B-7DA1-4D6F-9D5A-D8D3032EF583}"/>
                </a:ext>
              </a:extLst>
            </p:cNvPr>
            <p:cNvSpPr/>
            <p:nvPr/>
          </p:nvSpPr>
          <p:spPr>
            <a:xfrm>
              <a:off x="10661397" y="131322"/>
              <a:ext cx="282674" cy="326379"/>
            </a:xfrm>
            <a:prstGeom prst="rect">
              <a:avLst/>
            </a:prstGeom>
            <a:solidFill>
              <a:srgbClr val="3C91E6">
                <a:alpha val="0"/>
              </a:srgb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nl-NL"/>
            </a:p>
          </p:txBody>
        </p:sp>
      </p:grpSp>
    </p:spTree>
    <p:extLst>
      <p:ext uri="{BB962C8B-B14F-4D97-AF65-F5344CB8AC3E}">
        <p14:creationId xmlns:p14="http://schemas.microsoft.com/office/powerpoint/2010/main" val="1536520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2" name="Tijdelijke aanduiding voor dianummer 5">
            <a:extLst>
              <a:ext uri="{FF2B5EF4-FFF2-40B4-BE49-F238E27FC236}">
                <a16:creationId xmlns:a16="http://schemas.microsoft.com/office/drawing/2014/main" id="{BB0F3EDA-66CA-491C-A76E-0E6CB65C29D2}"/>
              </a:ext>
            </a:extLst>
          </p:cNvPr>
          <p:cNvSpPr>
            <a:spLocks noGrp="1"/>
          </p:cNvSpPr>
          <p:nvPr>
            <p:ph type="sldNum" sz="quarter" idx="4"/>
          </p:nvPr>
        </p:nvSpPr>
        <p:spPr>
          <a:xfrm>
            <a:off x="11378220" y="6576300"/>
            <a:ext cx="436058" cy="194825"/>
          </a:xfrm>
          <a:prstGeom prst="rect">
            <a:avLst/>
          </a:prstGeom>
        </p:spPr>
        <p:txBody>
          <a:bodyPr vert="horz" lIns="0" tIns="45720" rIns="0" bIns="45720" rtlCol="0" anchor="ctr"/>
          <a:lstStyle>
            <a:lvl1pPr algn="r">
              <a:defRPr sz="1000" b="1">
                <a:solidFill>
                  <a:srgbClr val="155CA2"/>
                </a:solidFill>
                <a:latin typeface="Montserrat" panose="00000500000000000000" pitchFamily="50" charset="0"/>
              </a:defRPr>
            </a:lvl1pPr>
          </a:lstStyle>
          <a:p>
            <a:fld id="{9CF5DCEB-26F5-4515-8744-DBAF498F12C0}" type="slidenum">
              <a:rPr lang="nl-NL" smtClean="0"/>
              <a:pPr/>
              <a:t>‹nr.›</a:t>
            </a:fld>
            <a:endParaRPr lang="nl-NL" dirty="0"/>
          </a:p>
        </p:txBody>
      </p:sp>
      <p:sp>
        <p:nvSpPr>
          <p:cNvPr id="3" name="Tijdelijke aanduiding voor tekst 2">
            <a:extLst>
              <a:ext uri="{FF2B5EF4-FFF2-40B4-BE49-F238E27FC236}">
                <a16:creationId xmlns:a16="http://schemas.microsoft.com/office/drawing/2014/main" id="{5E2B6FDD-F445-4DD1-A907-CFAA459E3603}"/>
              </a:ext>
            </a:extLst>
          </p:cNvPr>
          <p:cNvSpPr>
            <a:spLocks noGrp="1"/>
          </p:cNvSpPr>
          <p:nvPr>
            <p:ph type="body" sz="quarter" idx="10" hasCustomPrompt="1"/>
          </p:nvPr>
        </p:nvSpPr>
        <p:spPr>
          <a:xfrm>
            <a:off x="376407" y="6551358"/>
            <a:ext cx="11439187" cy="21600"/>
          </a:xfrm>
          <a:gradFill flip="none" rotWithShape="1">
            <a:gsLst>
              <a:gs pos="1000">
                <a:srgbClr val="43B171"/>
              </a:gs>
              <a:gs pos="99000">
                <a:srgbClr val="3C91E6"/>
              </a:gs>
            </a:gsLst>
            <a:lin ang="0" scaled="1"/>
            <a:tileRect/>
          </a:gradFill>
        </p:spPr>
        <p:txBody>
          <a:bodyPr>
            <a:normAutofit/>
          </a:bodyPr>
          <a:lstStyle>
            <a:lvl1pPr marL="0" indent="0" algn="ctr">
              <a:buNone/>
              <a:defRPr sz="100"/>
            </a:lvl1pPr>
          </a:lstStyle>
          <a:p>
            <a:pPr lvl="0"/>
            <a:r>
              <a:rPr lang="nl-NL" dirty="0"/>
              <a:t> </a:t>
            </a:r>
          </a:p>
        </p:txBody>
      </p:sp>
    </p:spTree>
    <p:extLst>
      <p:ext uri="{BB962C8B-B14F-4D97-AF65-F5344CB8AC3E}">
        <p14:creationId xmlns:p14="http://schemas.microsoft.com/office/powerpoint/2010/main" val="3922965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g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8421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ooter - Wit/Blauw">
    <p:spTree>
      <p:nvGrpSpPr>
        <p:cNvPr id="1" name=""/>
        <p:cNvGrpSpPr/>
        <p:nvPr/>
      </p:nvGrpSpPr>
      <p:grpSpPr>
        <a:xfrm>
          <a:off x="0" y="0"/>
          <a:ext cx="0" cy="0"/>
          <a:chOff x="0" y="0"/>
          <a:chExt cx="0" cy="0"/>
        </a:xfrm>
      </p:grpSpPr>
      <p:sp>
        <p:nvSpPr>
          <p:cNvPr id="58" name="Tijdelijke aanduiding voor dianummer 5">
            <a:extLst>
              <a:ext uri="{FF2B5EF4-FFF2-40B4-BE49-F238E27FC236}">
                <a16:creationId xmlns:a16="http://schemas.microsoft.com/office/drawing/2014/main" id="{FD49DA78-2CD0-4995-877D-0C4656776B6B}"/>
              </a:ext>
            </a:extLst>
          </p:cNvPr>
          <p:cNvSpPr>
            <a:spLocks noGrp="1"/>
          </p:cNvSpPr>
          <p:nvPr>
            <p:ph type="sldNum" sz="quarter" idx="4"/>
          </p:nvPr>
        </p:nvSpPr>
        <p:spPr>
          <a:xfrm>
            <a:off x="11378220" y="6576300"/>
            <a:ext cx="436058" cy="194825"/>
          </a:xfrm>
          <a:prstGeom prst="rect">
            <a:avLst/>
          </a:prstGeom>
        </p:spPr>
        <p:txBody>
          <a:bodyPr vert="horz" lIns="0" tIns="45720" rIns="0" bIns="45720" rtlCol="0" anchor="ctr"/>
          <a:lstStyle>
            <a:lvl1pPr algn="r">
              <a:defRPr sz="1000" b="1">
                <a:solidFill>
                  <a:srgbClr val="155CA2"/>
                </a:solidFill>
                <a:latin typeface="Montserrat" panose="00000500000000000000" pitchFamily="50" charset="0"/>
              </a:defRPr>
            </a:lvl1pPr>
          </a:lstStyle>
          <a:p>
            <a:fld id="{9CF5DCEB-26F5-4515-8744-DBAF498F12C0}" type="slidenum">
              <a:rPr lang="nl-NL" smtClean="0"/>
              <a:pPr/>
              <a:t>‹nr.›</a:t>
            </a:fld>
            <a:endParaRPr lang="nl-NL" dirty="0"/>
          </a:p>
        </p:txBody>
      </p:sp>
      <p:sp>
        <p:nvSpPr>
          <p:cNvPr id="59" name="Tijdelijke aanduiding voor datum 3">
            <a:extLst>
              <a:ext uri="{FF2B5EF4-FFF2-40B4-BE49-F238E27FC236}">
                <a16:creationId xmlns:a16="http://schemas.microsoft.com/office/drawing/2014/main" id="{5B8F6394-B045-4A06-8365-902CA707A006}"/>
              </a:ext>
            </a:extLst>
          </p:cNvPr>
          <p:cNvSpPr>
            <a:spLocks noGrp="1"/>
          </p:cNvSpPr>
          <p:nvPr>
            <p:ph type="dt" sz="half" idx="2"/>
          </p:nvPr>
        </p:nvSpPr>
        <p:spPr>
          <a:xfrm>
            <a:off x="375091" y="6578525"/>
            <a:ext cx="940177" cy="186739"/>
          </a:xfrm>
          <a:prstGeom prst="rect">
            <a:avLst/>
          </a:prstGeom>
        </p:spPr>
        <p:txBody>
          <a:bodyPr vert="horz" lIns="0" tIns="0" rIns="36000" bIns="0" rtlCol="0" anchor="ctr"/>
          <a:lstStyle>
            <a:lvl1pPr algn="l">
              <a:defRPr lang="nl-NL" sz="1000" b="1" kern="1200" smtClean="0">
                <a:solidFill>
                  <a:schemeClr val="bg1"/>
                </a:solidFill>
                <a:latin typeface="Montserrat" panose="00000500000000000000" pitchFamily="50" charset="0"/>
                <a:ea typeface="+mn-ea"/>
                <a:cs typeface="+mn-cs"/>
              </a:defRPr>
            </a:lvl1pPr>
          </a:lstStyle>
          <a:p>
            <a:fld id="{DBF4CB71-4608-4CD8-A1F5-BFC3EDBBFBFF}" type="datetime1">
              <a:rPr lang="nl-NL" smtClean="0"/>
              <a:t>4-4-2023</a:t>
            </a:fld>
            <a:endParaRPr lang="nl-NL" dirty="0"/>
          </a:p>
        </p:txBody>
      </p:sp>
      <p:sp>
        <p:nvSpPr>
          <p:cNvPr id="3" name="Tijdelijke aanduiding voor tekst 2">
            <a:extLst>
              <a:ext uri="{FF2B5EF4-FFF2-40B4-BE49-F238E27FC236}">
                <a16:creationId xmlns:a16="http://schemas.microsoft.com/office/drawing/2014/main" id="{C0DE70EF-E22B-43D4-BCF1-3B68B6227E27}"/>
              </a:ext>
            </a:extLst>
          </p:cNvPr>
          <p:cNvSpPr>
            <a:spLocks noGrp="1"/>
          </p:cNvSpPr>
          <p:nvPr>
            <p:ph type="body" sz="quarter" idx="10" hasCustomPrompt="1"/>
          </p:nvPr>
        </p:nvSpPr>
        <p:spPr>
          <a:xfrm>
            <a:off x="376407" y="6551358"/>
            <a:ext cx="11439187" cy="21600"/>
          </a:xfrm>
          <a:gradFill flip="none" rotWithShape="1">
            <a:gsLst>
              <a:gs pos="1000">
                <a:srgbClr val="43B171"/>
              </a:gs>
              <a:gs pos="99000">
                <a:srgbClr val="3C91E6"/>
              </a:gs>
            </a:gsLst>
            <a:lin ang="0" scaled="1"/>
            <a:tileRect/>
          </a:gradFill>
        </p:spPr>
        <p:txBody>
          <a:bodyPr>
            <a:normAutofit/>
          </a:bodyPr>
          <a:lstStyle>
            <a:lvl1pPr marL="0" indent="0" algn="ctr">
              <a:buNone/>
              <a:defRPr sz="100"/>
            </a:lvl1pPr>
          </a:lstStyle>
          <a:p>
            <a:pPr lvl="0"/>
            <a:r>
              <a:rPr lang="nl-NL" dirty="0"/>
              <a:t> </a:t>
            </a:r>
          </a:p>
        </p:txBody>
      </p:sp>
    </p:spTree>
    <p:extLst>
      <p:ext uri="{BB962C8B-B14F-4D97-AF65-F5344CB8AC3E}">
        <p14:creationId xmlns:p14="http://schemas.microsoft.com/office/powerpoint/2010/main" val="366515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slide (1)">
    <p:spTree>
      <p:nvGrpSpPr>
        <p:cNvPr id="1" name=""/>
        <p:cNvGrpSpPr/>
        <p:nvPr/>
      </p:nvGrpSpPr>
      <p:grpSpPr>
        <a:xfrm>
          <a:off x="0" y="0"/>
          <a:ext cx="0" cy="0"/>
          <a:chOff x="0" y="0"/>
          <a:chExt cx="0" cy="0"/>
        </a:xfrm>
      </p:grpSpPr>
      <p:sp>
        <p:nvSpPr>
          <p:cNvPr id="58" name="Tijdelijke aanduiding voor dianummer 5">
            <a:extLst>
              <a:ext uri="{FF2B5EF4-FFF2-40B4-BE49-F238E27FC236}">
                <a16:creationId xmlns:a16="http://schemas.microsoft.com/office/drawing/2014/main" id="{FD49DA78-2CD0-4995-877D-0C4656776B6B}"/>
              </a:ext>
            </a:extLst>
          </p:cNvPr>
          <p:cNvSpPr>
            <a:spLocks noGrp="1"/>
          </p:cNvSpPr>
          <p:nvPr>
            <p:ph type="sldNum" sz="quarter" idx="4"/>
          </p:nvPr>
        </p:nvSpPr>
        <p:spPr>
          <a:xfrm>
            <a:off x="11378220" y="6576300"/>
            <a:ext cx="436058" cy="194825"/>
          </a:xfrm>
          <a:prstGeom prst="rect">
            <a:avLst/>
          </a:prstGeom>
        </p:spPr>
        <p:txBody>
          <a:bodyPr vert="horz" lIns="0" tIns="45720" rIns="0" bIns="45720" rtlCol="0" anchor="ctr"/>
          <a:lstStyle>
            <a:lvl1pPr algn="r">
              <a:defRPr sz="1000" b="1">
                <a:solidFill>
                  <a:srgbClr val="155CA2"/>
                </a:solidFill>
                <a:latin typeface="Montserrat" panose="00000500000000000000" pitchFamily="50" charset="0"/>
              </a:defRPr>
            </a:lvl1pPr>
          </a:lstStyle>
          <a:p>
            <a:fld id="{9CF5DCEB-26F5-4515-8744-DBAF498F12C0}" type="slidenum">
              <a:rPr lang="nl-NL" smtClean="0"/>
              <a:pPr/>
              <a:t>‹nr.›</a:t>
            </a:fld>
            <a:endParaRPr lang="nl-NL" dirty="0"/>
          </a:p>
        </p:txBody>
      </p:sp>
      <p:sp>
        <p:nvSpPr>
          <p:cNvPr id="3" name="Tijdelijke aanduiding voor tekst 2">
            <a:extLst>
              <a:ext uri="{FF2B5EF4-FFF2-40B4-BE49-F238E27FC236}">
                <a16:creationId xmlns:a16="http://schemas.microsoft.com/office/drawing/2014/main" id="{C0DE70EF-E22B-43D4-BCF1-3B68B6227E27}"/>
              </a:ext>
            </a:extLst>
          </p:cNvPr>
          <p:cNvSpPr>
            <a:spLocks noGrp="1"/>
          </p:cNvSpPr>
          <p:nvPr>
            <p:ph type="body" sz="quarter" idx="10" hasCustomPrompt="1"/>
          </p:nvPr>
        </p:nvSpPr>
        <p:spPr>
          <a:xfrm>
            <a:off x="376407" y="6551358"/>
            <a:ext cx="11439187" cy="21600"/>
          </a:xfrm>
          <a:gradFill flip="none" rotWithShape="1">
            <a:gsLst>
              <a:gs pos="1000">
                <a:srgbClr val="43B171"/>
              </a:gs>
              <a:gs pos="99000">
                <a:srgbClr val="3C91E6"/>
              </a:gs>
            </a:gsLst>
            <a:lin ang="0" scaled="1"/>
            <a:tileRect/>
          </a:gradFill>
        </p:spPr>
        <p:txBody>
          <a:bodyPr>
            <a:normAutofit/>
          </a:bodyPr>
          <a:lstStyle>
            <a:lvl1pPr marL="0" indent="0" algn="ctr">
              <a:buNone/>
              <a:defRPr sz="100"/>
            </a:lvl1pPr>
          </a:lstStyle>
          <a:p>
            <a:pPr lvl="0"/>
            <a:r>
              <a:rPr lang="nl-NL" dirty="0"/>
              <a:t> </a:t>
            </a:r>
          </a:p>
        </p:txBody>
      </p:sp>
      <p:sp>
        <p:nvSpPr>
          <p:cNvPr id="4" name="Vrije vorm: vorm 3">
            <a:extLst>
              <a:ext uri="{FF2B5EF4-FFF2-40B4-BE49-F238E27FC236}">
                <a16:creationId xmlns:a16="http://schemas.microsoft.com/office/drawing/2014/main" id="{ACCEACC9-6881-4F41-8CC7-CC95D2A5CDCE}"/>
              </a:ext>
            </a:extLst>
          </p:cNvPr>
          <p:cNvSpPr/>
          <p:nvPr userDrawn="1"/>
        </p:nvSpPr>
        <p:spPr>
          <a:xfrm>
            <a:off x="0" y="1489710"/>
            <a:ext cx="12192000" cy="5061649"/>
          </a:xfrm>
          <a:custGeom>
            <a:avLst/>
            <a:gdLst>
              <a:gd name="connsiteX0" fmla="*/ 0 w 12186866"/>
              <a:gd name="connsiteY0" fmla="*/ 0 h 6551359"/>
              <a:gd name="connsiteX1" fmla="*/ 12186866 w 12186866"/>
              <a:gd name="connsiteY1" fmla="*/ 0 h 6551359"/>
              <a:gd name="connsiteX2" fmla="*/ 12186866 w 12186866"/>
              <a:gd name="connsiteY2" fmla="*/ 6551359 h 6551359"/>
              <a:gd name="connsiteX3" fmla="*/ 0 w 12186866"/>
              <a:gd name="connsiteY3" fmla="*/ 6551359 h 6551359"/>
            </a:gdLst>
            <a:ahLst/>
            <a:cxnLst>
              <a:cxn ang="0">
                <a:pos x="connsiteX0" y="connsiteY0"/>
              </a:cxn>
              <a:cxn ang="0">
                <a:pos x="connsiteX1" y="connsiteY1"/>
              </a:cxn>
              <a:cxn ang="0">
                <a:pos x="connsiteX2" y="connsiteY2"/>
              </a:cxn>
              <a:cxn ang="0">
                <a:pos x="connsiteX3" y="connsiteY3"/>
              </a:cxn>
            </a:cxnLst>
            <a:rect l="l" t="t" r="r" b="b"/>
            <a:pathLst>
              <a:path w="12186866" h="6551359">
                <a:moveTo>
                  <a:pt x="0" y="0"/>
                </a:moveTo>
                <a:lnTo>
                  <a:pt x="12186866" y="0"/>
                </a:lnTo>
                <a:lnTo>
                  <a:pt x="12186866" y="6551359"/>
                </a:lnTo>
                <a:lnTo>
                  <a:pt x="0" y="6551359"/>
                </a:lnTo>
                <a:close/>
              </a:path>
            </a:pathLst>
          </a:custGeom>
          <a:solidFill>
            <a:schemeClr val="accent5"/>
          </a:solidFill>
          <a:ln w="10695" cap="flat">
            <a:noFill/>
            <a:prstDash val="solid"/>
            <a:miter/>
          </a:ln>
        </p:spPr>
        <p:txBody>
          <a:bodyPr rtlCol="0" anchor="ctr"/>
          <a:lstStyle/>
          <a:p>
            <a:endParaRPr lang="nl-NL"/>
          </a:p>
        </p:txBody>
      </p:sp>
      <p:sp>
        <p:nvSpPr>
          <p:cNvPr id="45" name="Vrije vorm: vorm 44">
            <a:extLst>
              <a:ext uri="{FF2B5EF4-FFF2-40B4-BE49-F238E27FC236}">
                <a16:creationId xmlns:a16="http://schemas.microsoft.com/office/drawing/2014/main" id="{6F4B095B-1B16-4605-8F08-3DD82766115C}"/>
              </a:ext>
            </a:extLst>
          </p:cNvPr>
          <p:cNvSpPr/>
          <p:nvPr userDrawn="1"/>
        </p:nvSpPr>
        <p:spPr>
          <a:xfrm>
            <a:off x="0" y="0"/>
            <a:ext cx="12192000" cy="1489710"/>
          </a:xfrm>
          <a:custGeom>
            <a:avLst/>
            <a:gdLst>
              <a:gd name="connsiteX0" fmla="*/ 0 w 12192000"/>
              <a:gd name="connsiteY0" fmla="*/ 0 h 1489710"/>
              <a:gd name="connsiteX1" fmla="*/ 12192000 w 12192000"/>
              <a:gd name="connsiteY1" fmla="*/ 0 h 1489710"/>
              <a:gd name="connsiteX2" fmla="*/ 12192000 w 12192000"/>
              <a:gd name="connsiteY2" fmla="*/ 1489710 h 1489710"/>
              <a:gd name="connsiteX3" fmla="*/ 0 w 12192000"/>
              <a:gd name="connsiteY3" fmla="*/ 1489710 h 1489710"/>
            </a:gdLst>
            <a:ahLst/>
            <a:cxnLst>
              <a:cxn ang="0">
                <a:pos x="connsiteX0" y="connsiteY0"/>
              </a:cxn>
              <a:cxn ang="0">
                <a:pos x="connsiteX1" y="connsiteY1"/>
              </a:cxn>
              <a:cxn ang="0">
                <a:pos x="connsiteX2" y="connsiteY2"/>
              </a:cxn>
              <a:cxn ang="0">
                <a:pos x="connsiteX3" y="connsiteY3"/>
              </a:cxn>
            </a:cxnLst>
            <a:rect l="l" t="t" r="r" b="b"/>
            <a:pathLst>
              <a:path w="12192000" h="1489710">
                <a:moveTo>
                  <a:pt x="0" y="0"/>
                </a:moveTo>
                <a:lnTo>
                  <a:pt x="12192000" y="0"/>
                </a:lnTo>
                <a:lnTo>
                  <a:pt x="12192000" y="1489710"/>
                </a:lnTo>
                <a:lnTo>
                  <a:pt x="0" y="1489710"/>
                </a:lnTo>
                <a:close/>
              </a:path>
            </a:pathLst>
          </a:custGeom>
          <a:gradFill>
            <a:gsLst>
              <a:gs pos="1000">
                <a:srgbClr val="43B171">
                  <a:alpha val="90000"/>
                </a:srgbClr>
              </a:gs>
              <a:gs pos="99000">
                <a:srgbClr val="3C91E6">
                  <a:alpha val="90000"/>
                </a:srgbClr>
              </a:gs>
            </a:gsLst>
            <a:lin ang="10800000" scaled="1"/>
          </a:gradFill>
          <a:ln w="12700" cap="flat">
            <a:noFill/>
            <a:prstDash val="solid"/>
            <a:miter/>
          </a:ln>
        </p:spPr>
        <p:txBody>
          <a:bodyPr rtlCol="0" anchor="ctr"/>
          <a:lstStyle/>
          <a:p>
            <a:endParaRPr lang="nl-NL"/>
          </a:p>
        </p:txBody>
      </p:sp>
      <p:grpSp>
        <p:nvGrpSpPr>
          <p:cNvPr id="5" name="Groep 4">
            <a:extLst>
              <a:ext uri="{FF2B5EF4-FFF2-40B4-BE49-F238E27FC236}">
                <a16:creationId xmlns:a16="http://schemas.microsoft.com/office/drawing/2014/main" id="{E414540E-1F59-4D90-B3D9-7A1A28FB7004}"/>
              </a:ext>
            </a:extLst>
          </p:cNvPr>
          <p:cNvGrpSpPr/>
          <p:nvPr userDrawn="1"/>
        </p:nvGrpSpPr>
        <p:grpSpPr>
          <a:xfrm>
            <a:off x="9654031" y="0"/>
            <a:ext cx="2537968" cy="941324"/>
            <a:chOff x="9654031" y="0"/>
            <a:chExt cx="2537968" cy="941324"/>
          </a:xfrm>
        </p:grpSpPr>
        <p:grpSp>
          <p:nvGrpSpPr>
            <p:cNvPr id="6" name="Groep 5">
              <a:extLst>
                <a:ext uri="{FF2B5EF4-FFF2-40B4-BE49-F238E27FC236}">
                  <a16:creationId xmlns:a16="http://schemas.microsoft.com/office/drawing/2014/main" id="{49744B9D-069E-444B-9468-A0A2E98F09AB}"/>
                </a:ext>
              </a:extLst>
            </p:cNvPr>
            <p:cNvGrpSpPr/>
            <p:nvPr/>
          </p:nvGrpSpPr>
          <p:grpSpPr>
            <a:xfrm>
              <a:off x="9654031" y="0"/>
              <a:ext cx="2537968" cy="941324"/>
              <a:chOff x="9654031" y="0"/>
              <a:chExt cx="2537968" cy="941324"/>
            </a:xfrm>
          </p:grpSpPr>
          <p:sp>
            <p:nvSpPr>
              <p:cNvPr id="8" name="Vrije vorm: vorm 7">
                <a:extLst>
                  <a:ext uri="{FF2B5EF4-FFF2-40B4-BE49-F238E27FC236}">
                    <a16:creationId xmlns:a16="http://schemas.microsoft.com/office/drawing/2014/main" id="{907C9B93-65E8-446D-81C2-9F76B6F8F48F}"/>
                  </a:ext>
                </a:extLst>
              </p:cNvPr>
              <p:cNvSpPr/>
              <p:nvPr/>
            </p:nvSpPr>
            <p:spPr>
              <a:xfrm>
                <a:off x="9654031" y="0"/>
                <a:ext cx="2537968" cy="941324"/>
              </a:xfrm>
              <a:custGeom>
                <a:avLst/>
                <a:gdLst>
                  <a:gd name="connsiteX0" fmla="*/ 2537968 w 2537968"/>
                  <a:gd name="connsiteY0" fmla="*/ 613918 h 941324"/>
                  <a:gd name="connsiteX1" fmla="*/ 1891157 w 2537968"/>
                  <a:gd name="connsiteY1" fmla="*/ 941324 h 941324"/>
                  <a:gd name="connsiteX2" fmla="*/ 0 w 2537968"/>
                  <a:gd name="connsiteY2" fmla="*/ 0 h 941324"/>
                  <a:gd name="connsiteX3" fmla="*/ 2537968 w 2537968"/>
                  <a:gd name="connsiteY3" fmla="*/ 0 h 941324"/>
                  <a:gd name="connsiteX4" fmla="*/ 2537968 w 2537968"/>
                  <a:gd name="connsiteY4" fmla="*/ 613918 h 94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968" h="941324">
                    <a:moveTo>
                      <a:pt x="2537968" y="613918"/>
                    </a:moveTo>
                    <a:lnTo>
                      <a:pt x="1891157" y="941324"/>
                    </a:lnTo>
                    <a:lnTo>
                      <a:pt x="0" y="0"/>
                    </a:lnTo>
                    <a:lnTo>
                      <a:pt x="2537968" y="0"/>
                    </a:lnTo>
                    <a:lnTo>
                      <a:pt x="2537968" y="613918"/>
                    </a:lnTo>
                    <a:close/>
                  </a:path>
                </a:pathLst>
              </a:custGeom>
              <a:solidFill>
                <a:srgbClr val="FFFFFF"/>
              </a:solidFill>
              <a:ln w="12700" cap="flat">
                <a:noFill/>
                <a:prstDash val="solid"/>
                <a:miter/>
              </a:ln>
              <a:effectLst>
                <a:outerShdw blurRad="127000" algn="ctr" rotWithShape="0">
                  <a:prstClr val="black">
                    <a:alpha val="10000"/>
                  </a:prstClr>
                </a:outerShdw>
              </a:effectLst>
            </p:spPr>
            <p:txBody>
              <a:bodyPr rtlCol="0" anchor="ctr"/>
              <a:lstStyle/>
              <a:p>
                <a:endParaRPr lang="nl-NL"/>
              </a:p>
            </p:txBody>
          </p:sp>
          <p:grpSp>
            <p:nvGrpSpPr>
              <p:cNvPr id="9" name="Groep 8">
                <a:extLst>
                  <a:ext uri="{FF2B5EF4-FFF2-40B4-BE49-F238E27FC236}">
                    <a16:creationId xmlns:a16="http://schemas.microsoft.com/office/drawing/2014/main" id="{397D225C-C2FB-45A2-B6C8-F3DB2D2649F8}"/>
                  </a:ext>
                </a:extLst>
              </p:cNvPr>
              <p:cNvGrpSpPr/>
              <p:nvPr/>
            </p:nvGrpSpPr>
            <p:grpSpPr>
              <a:xfrm>
                <a:off x="10661396" y="131323"/>
                <a:ext cx="1241806" cy="326378"/>
                <a:chOff x="3375499" y="2709308"/>
                <a:chExt cx="5437158" cy="1429024"/>
              </a:xfrm>
            </p:grpSpPr>
            <p:sp>
              <p:nvSpPr>
                <p:cNvPr id="10" name="Vrije vorm: vorm 9">
                  <a:extLst>
                    <a:ext uri="{FF2B5EF4-FFF2-40B4-BE49-F238E27FC236}">
                      <a16:creationId xmlns:a16="http://schemas.microsoft.com/office/drawing/2014/main" id="{634E91B5-1CEE-4DB0-92A2-3DCE27F5D249}"/>
                    </a:ext>
                  </a:extLst>
                </p:cNvPr>
                <p:cNvSpPr/>
                <p:nvPr/>
              </p:nvSpPr>
              <p:spPr>
                <a:xfrm>
                  <a:off x="5026914" y="3071877"/>
                  <a:ext cx="458978" cy="702817"/>
                </a:xfrm>
                <a:custGeom>
                  <a:avLst/>
                  <a:gdLst>
                    <a:gd name="connsiteX0" fmla="*/ 113411 w 458978"/>
                    <a:gd name="connsiteY0" fmla="*/ 108458 h 702817"/>
                    <a:gd name="connsiteX1" fmla="*/ 113411 w 458978"/>
                    <a:gd name="connsiteY1" fmla="*/ 290068 h 702817"/>
                    <a:gd name="connsiteX2" fmla="*/ 433578 w 458978"/>
                    <a:gd name="connsiteY2" fmla="*/ 290068 h 702817"/>
                    <a:gd name="connsiteX3" fmla="*/ 433578 w 458978"/>
                    <a:gd name="connsiteY3" fmla="*/ 398526 h 702817"/>
                    <a:gd name="connsiteX4" fmla="*/ 113411 w 458978"/>
                    <a:gd name="connsiteY4" fmla="*/ 398526 h 702817"/>
                    <a:gd name="connsiteX5" fmla="*/ 113411 w 458978"/>
                    <a:gd name="connsiteY5" fmla="*/ 594360 h 702817"/>
                    <a:gd name="connsiteX6" fmla="*/ 458978 w 458978"/>
                    <a:gd name="connsiteY6" fmla="*/ 594360 h 702817"/>
                    <a:gd name="connsiteX7" fmla="*/ 458978 w 458978"/>
                    <a:gd name="connsiteY7" fmla="*/ 702818 h 702817"/>
                    <a:gd name="connsiteX8" fmla="*/ 0 w 458978"/>
                    <a:gd name="connsiteY8" fmla="*/ 702818 h 702817"/>
                    <a:gd name="connsiteX9" fmla="*/ 0 w 458978"/>
                    <a:gd name="connsiteY9" fmla="*/ 0 h 702817"/>
                    <a:gd name="connsiteX10" fmla="*/ 458978 w 458978"/>
                    <a:gd name="connsiteY10" fmla="*/ 0 h 702817"/>
                    <a:gd name="connsiteX11" fmla="*/ 458978 w 458978"/>
                    <a:gd name="connsiteY11" fmla="*/ 108458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8" h="702817">
                      <a:moveTo>
                        <a:pt x="113411" y="108458"/>
                      </a:moveTo>
                      <a:lnTo>
                        <a:pt x="113411" y="290068"/>
                      </a:lnTo>
                      <a:lnTo>
                        <a:pt x="433578" y="290068"/>
                      </a:lnTo>
                      <a:lnTo>
                        <a:pt x="433578" y="398526"/>
                      </a:lnTo>
                      <a:lnTo>
                        <a:pt x="113411" y="398526"/>
                      </a:lnTo>
                      <a:lnTo>
                        <a:pt x="113411" y="594360"/>
                      </a:lnTo>
                      <a:lnTo>
                        <a:pt x="458978" y="594360"/>
                      </a:lnTo>
                      <a:lnTo>
                        <a:pt x="458978" y="702818"/>
                      </a:lnTo>
                      <a:lnTo>
                        <a:pt x="0" y="702818"/>
                      </a:lnTo>
                      <a:lnTo>
                        <a:pt x="0" y="0"/>
                      </a:lnTo>
                      <a:lnTo>
                        <a:pt x="458978" y="0"/>
                      </a:lnTo>
                      <a:lnTo>
                        <a:pt x="458978" y="108458"/>
                      </a:lnTo>
                      <a:close/>
                    </a:path>
                  </a:pathLst>
                </a:custGeom>
                <a:solidFill>
                  <a:srgbClr val="155CA2"/>
                </a:solidFill>
                <a:ln w="12700"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BCCFD6D2-3A1C-48FF-BCB0-F30A8E5BDC81}"/>
                    </a:ext>
                  </a:extLst>
                </p:cNvPr>
                <p:cNvSpPr/>
                <p:nvPr/>
              </p:nvSpPr>
              <p:spPr>
                <a:xfrm>
                  <a:off x="5557775" y="3071877"/>
                  <a:ext cx="627888" cy="702817"/>
                </a:xfrm>
                <a:custGeom>
                  <a:avLst/>
                  <a:gdLst>
                    <a:gd name="connsiteX0" fmla="*/ 627888 w 627888"/>
                    <a:gd name="connsiteY0" fmla="*/ 0 h 702817"/>
                    <a:gd name="connsiteX1" fmla="*/ 385953 w 627888"/>
                    <a:gd name="connsiteY1" fmla="*/ 702818 h 702817"/>
                    <a:gd name="connsiteX2" fmla="*/ 241300 w 627888"/>
                    <a:gd name="connsiteY2" fmla="*/ 702818 h 702817"/>
                    <a:gd name="connsiteX3" fmla="*/ 0 w 627888"/>
                    <a:gd name="connsiteY3" fmla="*/ 0 h 702817"/>
                    <a:gd name="connsiteX4" fmla="*/ 120396 w 627888"/>
                    <a:gd name="connsiteY4" fmla="*/ 0 h 702817"/>
                    <a:gd name="connsiteX5" fmla="*/ 313436 w 627888"/>
                    <a:gd name="connsiteY5" fmla="*/ 572262 h 702817"/>
                    <a:gd name="connsiteX6" fmla="*/ 507111 w 627888"/>
                    <a:gd name="connsiteY6" fmla="*/ 0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8" h="702817">
                      <a:moveTo>
                        <a:pt x="627888" y="0"/>
                      </a:moveTo>
                      <a:lnTo>
                        <a:pt x="385953" y="702818"/>
                      </a:lnTo>
                      <a:lnTo>
                        <a:pt x="241300" y="702818"/>
                      </a:lnTo>
                      <a:lnTo>
                        <a:pt x="0" y="0"/>
                      </a:lnTo>
                      <a:lnTo>
                        <a:pt x="120396" y="0"/>
                      </a:lnTo>
                      <a:lnTo>
                        <a:pt x="313436" y="572262"/>
                      </a:lnTo>
                      <a:lnTo>
                        <a:pt x="507111" y="0"/>
                      </a:lnTo>
                      <a:close/>
                    </a:path>
                  </a:pathLst>
                </a:custGeom>
                <a:solidFill>
                  <a:srgbClr val="155CA2"/>
                </a:solidFill>
                <a:ln w="12700"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20A1D765-F4C1-4278-ABD8-C08E2F047D7E}"/>
                    </a:ext>
                  </a:extLst>
                </p:cNvPr>
                <p:cNvSpPr/>
                <p:nvPr/>
              </p:nvSpPr>
              <p:spPr>
                <a:xfrm>
                  <a:off x="6210301" y="3071496"/>
                  <a:ext cx="462534" cy="715264"/>
                </a:xfrm>
                <a:custGeom>
                  <a:avLst/>
                  <a:gdLst>
                    <a:gd name="connsiteX0" fmla="*/ 462534 w 462534"/>
                    <a:gd name="connsiteY0" fmla="*/ 675005 h 715264"/>
                    <a:gd name="connsiteX1" fmla="*/ 304292 w 462534"/>
                    <a:gd name="connsiteY1" fmla="*/ 715264 h 715264"/>
                    <a:gd name="connsiteX2" fmla="*/ 102489 w 462534"/>
                    <a:gd name="connsiteY2" fmla="*/ 491363 h 715264"/>
                    <a:gd name="connsiteX3" fmla="*/ 102489 w 462534"/>
                    <a:gd name="connsiteY3" fmla="*/ 257429 h 715264"/>
                    <a:gd name="connsiteX4" fmla="*/ 0 w 462534"/>
                    <a:gd name="connsiteY4" fmla="*/ 257429 h 715264"/>
                    <a:gd name="connsiteX5" fmla="*/ 0 w 462534"/>
                    <a:gd name="connsiteY5" fmla="*/ 151003 h 715264"/>
                    <a:gd name="connsiteX6" fmla="*/ 102489 w 462534"/>
                    <a:gd name="connsiteY6" fmla="*/ 151003 h 715264"/>
                    <a:gd name="connsiteX7" fmla="*/ 102489 w 462534"/>
                    <a:gd name="connsiteY7" fmla="*/ 25400 h 715264"/>
                    <a:gd name="connsiteX8" fmla="*/ 215900 w 462534"/>
                    <a:gd name="connsiteY8" fmla="*/ 0 h 715264"/>
                    <a:gd name="connsiteX9" fmla="*/ 215900 w 462534"/>
                    <a:gd name="connsiteY9" fmla="*/ 150622 h 715264"/>
                    <a:gd name="connsiteX10" fmla="*/ 443992 w 462534"/>
                    <a:gd name="connsiteY10" fmla="*/ 150622 h 715264"/>
                    <a:gd name="connsiteX11" fmla="*/ 443992 w 462534"/>
                    <a:gd name="connsiteY11" fmla="*/ 257048 h 715264"/>
                    <a:gd name="connsiteX12" fmla="*/ 216408 w 462534"/>
                    <a:gd name="connsiteY12" fmla="*/ 257048 h 715264"/>
                    <a:gd name="connsiteX13" fmla="*/ 216408 w 462534"/>
                    <a:gd name="connsiteY13" fmla="*/ 484886 h 715264"/>
                    <a:gd name="connsiteX14" fmla="*/ 324866 w 462534"/>
                    <a:gd name="connsiteY14" fmla="*/ 609473 h 715264"/>
                    <a:gd name="connsiteX15" fmla="*/ 442468 w 462534"/>
                    <a:gd name="connsiteY15" fmla="*/ 582422 h 7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534" h="715264">
                      <a:moveTo>
                        <a:pt x="462534" y="675005"/>
                      </a:moveTo>
                      <a:cubicBezTo>
                        <a:pt x="413778" y="700925"/>
                        <a:pt x="359512" y="714743"/>
                        <a:pt x="304292" y="715264"/>
                      </a:cubicBezTo>
                      <a:cubicBezTo>
                        <a:pt x="190754" y="715264"/>
                        <a:pt x="102489" y="644017"/>
                        <a:pt x="102489" y="491363"/>
                      </a:cubicBezTo>
                      <a:lnTo>
                        <a:pt x="102489" y="257429"/>
                      </a:lnTo>
                      <a:lnTo>
                        <a:pt x="0" y="257429"/>
                      </a:lnTo>
                      <a:lnTo>
                        <a:pt x="0" y="151003"/>
                      </a:lnTo>
                      <a:lnTo>
                        <a:pt x="102489" y="151003"/>
                      </a:lnTo>
                      <a:lnTo>
                        <a:pt x="102489" y="25400"/>
                      </a:lnTo>
                      <a:lnTo>
                        <a:pt x="215900" y="0"/>
                      </a:lnTo>
                      <a:lnTo>
                        <a:pt x="215900" y="150622"/>
                      </a:lnTo>
                      <a:lnTo>
                        <a:pt x="443992" y="150622"/>
                      </a:lnTo>
                      <a:lnTo>
                        <a:pt x="443992" y="257048"/>
                      </a:lnTo>
                      <a:lnTo>
                        <a:pt x="216408" y="257048"/>
                      </a:lnTo>
                      <a:lnTo>
                        <a:pt x="216408" y="484886"/>
                      </a:lnTo>
                      <a:cubicBezTo>
                        <a:pt x="216408" y="565404"/>
                        <a:pt x="253619" y="609473"/>
                        <a:pt x="324866" y="609473"/>
                      </a:cubicBezTo>
                      <a:cubicBezTo>
                        <a:pt x="360045" y="609473"/>
                        <a:pt x="399161" y="597408"/>
                        <a:pt x="442468" y="582422"/>
                      </a:cubicBezTo>
                      <a:close/>
                    </a:path>
                  </a:pathLst>
                </a:custGeom>
                <a:solidFill>
                  <a:srgbClr val="3C91E6"/>
                </a:solidFill>
                <a:ln w="12700"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E64F12AA-BE9C-49EB-8C9E-552F62D0ED52}"/>
                    </a:ext>
                  </a:extLst>
                </p:cNvPr>
                <p:cNvSpPr/>
                <p:nvPr/>
              </p:nvSpPr>
              <p:spPr>
                <a:xfrm>
                  <a:off x="6727830" y="3210184"/>
                  <a:ext cx="576575" cy="576584"/>
                </a:xfrm>
                <a:custGeom>
                  <a:avLst/>
                  <a:gdLst>
                    <a:gd name="connsiteX0" fmla="*/ 576575 w 576575"/>
                    <a:gd name="connsiteY0" fmla="*/ 288413 h 576584"/>
                    <a:gd name="connsiteX1" fmla="*/ 290444 w 576575"/>
                    <a:gd name="connsiteY1" fmla="*/ 576576 h 576584"/>
                    <a:gd name="connsiteX2" fmla="*/ 8 w 576575"/>
                    <a:gd name="connsiteY2" fmla="*/ 290457 h 576584"/>
                    <a:gd name="connsiteX3" fmla="*/ 286126 w 576575"/>
                    <a:gd name="connsiteY3" fmla="*/ 8 h 576584"/>
                    <a:gd name="connsiteX4" fmla="*/ 576563 w 576575"/>
                    <a:gd name="connsiteY4" fmla="*/ 286139 h 576584"/>
                    <a:gd name="connsiteX5" fmla="*/ 576575 w 576575"/>
                    <a:gd name="connsiteY5" fmla="*/ 288413 h 576584"/>
                    <a:gd name="connsiteX6" fmla="*/ 118486 w 576575"/>
                    <a:gd name="connsiteY6" fmla="*/ 288413 h 576584"/>
                    <a:gd name="connsiteX7" fmla="*/ 290191 w 576575"/>
                    <a:gd name="connsiteY7" fmla="*/ 467863 h 576584"/>
                    <a:gd name="connsiteX8" fmla="*/ 461894 w 576575"/>
                    <a:gd name="connsiteY8" fmla="*/ 288413 h 576584"/>
                    <a:gd name="connsiteX9" fmla="*/ 290191 w 576575"/>
                    <a:gd name="connsiteY9" fmla="*/ 108835 h 576584"/>
                    <a:gd name="connsiteX10" fmla="*/ 118613 w 576575"/>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5" h="576584">
                      <a:moveTo>
                        <a:pt x="576575" y="288413"/>
                      </a:moveTo>
                      <a:cubicBezTo>
                        <a:pt x="576575" y="453513"/>
                        <a:pt x="451099" y="576576"/>
                        <a:pt x="290444" y="576576"/>
                      </a:cubicBezTo>
                      <a:cubicBezTo>
                        <a:pt x="131224" y="577770"/>
                        <a:pt x="1202" y="449665"/>
                        <a:pt x="8" y="290457"/>
                      </a:cubicBezTo>
                      <a:cubicBezTo>
                        <a:pt x="-1185" y="131237"/>
                        <a:pt x="126907" y="1202"/>
                        <a:pt x="286126" y="8"/>
                      </a:cubicBezTo>
                      <a:cubicBezTo>
                        <a:pt x="445334" y="-1185"/>
                        <a:pt x="575369" y="126920"/>
                        <a:pt x="576563" y="286139"/>
                      </a:cubicBezTo>
                      <a:cubicBezTo>
                        <a:pt x="576575" y="286888"/>
                        <a:pt x="576575" y="287651"/>
                        <a:pt x="576575" y="288413"/>
                      </a:cubicBezTo>
                      <a:close/>
                      <a:moveTo>
                        <a:pt x="118486" y="288413"/>
                      </a:moveTo>
                      <a:cubicBezTo>
                        <a:pt x="118486" y="394838"/>
                        <a:pt x="193670" y="467863"/>
                        <a:pt x="290191" y="467863"/>
                      </a:cubicBezTo>
                      <a:cubicBezTo>
                        <a:pt x="386710" y="467863"/>
                        <a:pt x="461894" y="394585"/>
                        <a:pt x="461894" y="288413"/>
                      </a:cubicBezTo>
                      <a:cubicBezTo>
                        <a:pt x="461894" y="182241"/>
                        <a:pt x="385694" y="108835"/>
                        <a:pt x="290191" y="108835"/>
                      </a:cubicBezTo>
                      <a:cubicBezTo>
                        <a:pt x="194686" y="108835"/>
                        <a:pt x="118613" y="181987"/>
                        <a:pt x="118613" y="288413"/>
                      </a:cubicBezTo>
                      <a:close/>
                    </a:path>
                  </a:pathLst>
                </a:custGeom>
                <a:solidFill>
                  <a:srgbClr val="3C91E6"/>
                </a:solidFill>
                <a:ln w="12700"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72958A83-F7C4-4462-9A00-3FF41473B1A0}"/>
                    </a:ext>
                  </a:extLst>
                </p:cNvPr>
                <p:cNvSpPr/>
                <p:nvPr/>
              </p:nvSpPr>
              <p:spPr>
                <a:xfrm>
                  <a:off x="7395596" y="3210184"/>
                  <a:ext cx="576576" cy="576584"/>
                </a:xfrm>
                <a:custGeom>
                  <a:avLst/>
                  <a:gdLst>
                    <a:gd name="connsiteX0" fmla="*/ 576576 w 576576"/>
                    <a:gd name="connsiteY0" fmla="*/ 288413 h 576584"/>
                    <a:gd name="connsiteX1" fmla="*/ 290445 w 576576"/>
                    <a:gd name="connsiteY1" fmla="*/ 576576 h 576584"/>
                    <a:gd name="connsiteX2" fmla="*/ 8 w 576576"/>
                    <a:gd name="connsiteY2" fmla="*/ 290457 h 576584"/>
                    <a:gd name="connsiteX3" fmla="*/ 286127 w 576576"/>
                    <a:gd name="connsiteY3" fmla="*/ 8 h 576584"/>
                    <a:gd name="connsiteX4" fmla="*/ 576563 w 576576"/>
                    <a:gd name="connsiteY4" fmla="*/ 286139 h 576584"/>
                    <a:gd name="connsiteX5" fmla="*/ 576576 w 576576"/>
                    <a:gd name="connsiteY5" fmla="*/ 288413 h 576584"/>
                    <a:gd name="connsiteX6" fmla="*/ 118487 w 576576"/>
                    <a:gd name="connsiteY6" fmla="*/ 288413 h 576584"/>
                    <a:gd name="connsiteX7" fmla="*/ 290191 w 576576"/>
                    <a:gd name="connsiteY7" fmla="*/ 467863 h 576584"/>
                    <a:gd name="connsiteX8" fmla="*/ 461895 w 576576"/>
                    <a:gd name="connsiteY8" fmla="*/ 288413 h 576584"/>
                    <a:gd name="connsiteX9" fmla="*/ 290191 w 576576"/>
                    <a:gd name="connsiteY9" fmla="*/ 108835 h 576584"/>
                    <a:gd name="connsiteX10" fmla="*/ 118614 w 576576"/>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6" h="576584">
                      <a:moveTo>
                        <a:pt x="576576" y="288413"/>
                      </a:moveTo>
                      <a:cubicBezTo>
                        <a:pt x="576576" y="453513"/>
                        <a:pt x="451100" y="576576"/>
                        <a:pt x="290445" y="576576"/>
                      </a:cubicBezTo>
                      <a:cubicBezTo>
                        <a:pt x="131225" y="577770"/>
                        <a:pt x="1203" y="449665"/>
                        <a:pt x="8" y="290457"/>
                      </a:cubicBezTo>
                      <a:cubicBezTo>
                        <a:pt x="-1185" y="131237"/>
                        <a:pt x="126907" y="1202"/>
                        <a:pt x="286127" y="8"/>
                      </a:cubicBezTo>
                      <a:cubicBezTo>
                        <a:pt x="445334" y="-1185"/>
                        <a:pt x="575369" y="126920"/>
                        <a:pt x="576563" y="286139"/>
                      </a:cubicBezTo>
                      <a:cubicBezTo>
                        <a:pt x="576576" y="286888"/>
                        <a:pt x="576576" y="287651"/>
                        <a:pt x="576576" y="288413"/>
                      </a:cubicBezTo>
                      <a:close/>
                      <a:moveTo>
                        <a:pt x="118487" y="288413"/>
                      </a:moveTo>
                      <a:cubicBezTo>
                        <a:pt x="118487" y="394838"/>
                        <a:pt x="193798" y="467863"/>
                        <a:pt x="290191" y="467863"/>
                      </a:cubicBezTo>
                      <a:cubicBezTo>
                        <a:pt x="386584" y="467863"/>
                        <a:pt x="461895" y="394585"/>
                        <a:pt x="461895" y="288413"/>
                      </a:cubicBezTo>
                      <a:cubicBezTo>
                        <a:pt x="461895" y="182241"/>
                        <a:pt x="385695" y="108835"/>
                        <a:pt x="290191" y="108835"/>
                      </a:cubicBezTo>
                      <a:cubicBezTo>
                        <a:pt x="194687" y="108835"/>
                        <a:pt x="118614" y="181987"/>
                        <a:pt x="118614" y="288413"/>
                      </a:cubicBezTo>
                      <a:close/>
                    </a:path>
                  </a:pathLst>
                </a:custGeom>
                <a:solidFill>
                  <a:srgbClr val="3C91E6"/>
                </a:solidFill>
                <a:ln w="12700"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8AB1F45A-B59F-418E-B8F6-60639A362143}"/>
                    </a:ext>
                  </a:extLst>
                </p:cNvPr>
                <p:cNvSpPr/>
                <p:nvPr/>
              </p:nvSpPr>
              <p:spPr>
                <a:xfrm>
                  <a:off x="8086725" y="3001518"/>
                  <a:ext cx="114300" cy="773176"/>
                </a:xfrm>
                <a:custGeom>
                  <a:avLst/>
                  <a:gdLst>
                    <a:gd name="connsiteX0" fmla="*/ 0 w 114300"/>
                    <a:gd name="connsiteY0" fmla="*/ 0 h 773176"/>
                    <a:gd name="connsiteX1" fmla="*/ 114300 w 114300"/>
                    <a:gd name="connsiteY1" fmla="*/ 0 h 773176"/>
                    <a:gd name="connsiteX2" fmla="*/ 114300 w 114300"/>
                    <a:gd name="connsiteY2" fmla="*/ 773176 h 773176"/>
                    <a:gd name="connsiteX3" fmla="*/ 0 w 114300"/>
                    <a:gd name="connsiteY3" fmla="*/ 773176 h 773176"/>
                  </a:gdLst>
                  <a:ahLst/>
                  <a:cxnLst>
                    <a:cxn ang="0">
                      <a:pos x="connsiteX0" y="connsiteY0"/>
                    </a:cxn>
                    <a:cxn ang="0">
                      <a:pos x="connsiteX1" y="connsiteY1"/>
                    </a:cxn>
                    <a:cxn ang="0">
                      <a:pos x="connsiteX2" y="connsiteY2"/>
                    </a:cxn>
                    <a:cxn ang="0">
                      <a:pos x="connsiteX3" y="connsiteY3"/>
                    </a:cxn>
                  </a:cxnLst>
                  <a:rect l="l" t="t" r="r" b="b"/>
                  <a:pathLst>
                    <a:path w="114300" h="773176">
                      <a:moveTo>
                        <a:pt x="0" y="0"/>
                      </a:moveTo>
                      <a:lnTo>
                        <a:pt x="114300" y="0"/>
                      </a:lnTo>
                      <a:lnTo>
                        <a:pt x="114300" y="773176"/>
                      </a:lnTo>
                      <a:lnTo>
                        <a:pt x="0" y="773176"/>
                      </a:lnTo>
                      <a:close/>
                    </a:path>
                  </a:pathLst>
                </a:custGeom>
                <a:solidFill>
                  <a:srgbClr val="3C91E6"/>
                </a:solidFill>
                <a:ln w="12700"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533AA4B6-1C16-47F1-8BBE-7C6F99A87FFF}"/>
                    </a:ext>
                  </a:extLst>
                </p:cNvPr>
                <p:cNvSpPr/>
                <p:nvPr/>
              </p:nvSpPr>
              <p:spPr>
                <a:xfrm>
                  <a:off x="8303641" y="3209671"/>
                  <a:ext cx="509016" cy="576582"/>
                </a:xfrm>
                <a:custGeom>
                  <a:avLst/>
                  <a:gdLst>
                    <a:gd name="connsiteX0" fmla="*/ 0 w 509016"/>
                    <a:gd name="connsiteY0" fmla="*/ 387350 h 576582"/>
                    <a:gd name="connsiteX1" fmla="*/ 115951 w 509016"/>
                    <a:gd name="connsiteY1" fmla="*/ 387350 h 576582"/>
                    <a:gd name="connsiteX2" fmla="*/ 273558 w 509016"/>
                    <a:gd name="connsiteY2" fmla="*/ 476250 h 576582"/>
                    <a:gd name="connsiteX3" fmla="*/ 392049 w 509016"/>
                    <a:gd name="connsiteY3" fmla="*/ 412750 h 576582"/>
                    <a:gd name="connsiteX4" fmla="*/ 247523 w 509016"/>
                    <a:gd name="connsiteY4" fmla="*/ 337312 h 576582"/>
                    <a:gd name="connsiteX5" fmla="*/ 27559 w 509016"/>
                    <a:gd name="connsiteY5" fmla="*/ 175641 h 576582"/>
                    <a:gd name="connsiteX6" fmla="*/ 260604 w 509016"/>
                    <a:gd name="connsiteY6" fmla="*/ 0 h 576582"/>
                    <a:gd name="connsiteX7" fmla="*/ 501904 w 509016"/>
                    <a:gd name="connsiteY7" fmla="*/ 167640 h 576582"/>
                    <a:gd name="connsiteX8" fmla="*/ 387604 w 509016"/>
                    <a:gd name="connsiteY8" fmla="*/ 167640 h 576582"/>
                    <a:gd name="connsiteX9" fmla="*/ 259080 w 509016"/>
                    <a:gd name="connsiteY9" fmla="*/ 100330 h 576582"/>
                    <a:gd name="connsiteX10" fmla="*/ 142621 w 509016"/>
                    <a:gd name="connsiteY10" fmla="*/ 163830 h 576582"/>
                    <a:gd name="connsiteX11" fmla="*/ 273050 w 509016"/>
                    <a:gd name="connsiteY11" fmla="*/ 231140 h 576582"/>
                    <a:gd name="connsiteX12" fmla="*/ 509016 w 509016"/>
                    <a:gd name="connsiteY12" fmla="*/ 399923 h 576582"/>
                    <a:gd name="connsiteX13" fmla="*/ 272034 w 509016"/>
                    <a:gd name="connsiteY13" fmla="*/ 576580 h 576582"/>
                    <a:gd name="connsiteX14" fmla="*/ 0 w 509016"/>
                    <a:gd name="connsiteY14" fmla="*/ 387350 h 5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016" h="576582">
                      <a:moveTo>
                        <a:pt x="0" y="387350"/>
                      </a:moveTo>
                      <a:lnTo>
                        <a:pt x="115951" y="387350"/>
                      </a:lnTo>
                      <a:cubicBezTo>
                        <a:pt x="132969" y="448564"/>
                        <a:pt x="177800" y="476250"/>
                        <a:pt x="273558" y="476250"/>
                      </a:cubicBezTo>
                      <a:cubicBezTo>
                        <a:pt x="346837" y="476250"/>
                        <a:pt x="392049" y="454152"/>
                        <a:pt x="392049" y="412750"/>
                      </a:cubicBezTo>
                      <a:cubicBezTo>
                        <a:pt x="392049" y="366522"/>
                        <a:pt x="339852" y="359410"/>
                        <a:pt x="247523" y="337312"/>
                      </a:cubicBezTo>
                      <a:cubicBezTo>
                        <a:pt x="92710" y="299212"/>
                        <a:pt x="27559" y="268097"/>
                        <a:pt x="27559" y="175641"/>
                      </a:cubicBezTo>
                      <a:cubicBezTo>
                        <a:pt x="27559" y="64262"/>
                        <a:pt x="121920" y="0"/>
                        <a:pt x="260604" y="0"/>
                      </a:cubicBezTo>
                      <a:cubicBezTo>
                        <a:pt x="402209" y="0"/>
                        <a:pt x="481457" y="67183"/>
                        <a:pt x="501904" y="167640"/>
                      </a:cubicBezTo>
                      <a:lnTo>
                        <a:pt x="387604" y="167640"/>
                      </a:lnTo>
                      <a:cubicBezTo>
                        <a:pt x="371475" y="122428"/>
                        <a:pt x="329311" y="100330"/>
                        <a:pt x="259080" y="100330"/>
                      </a:cubicBezTo>
                      <a:cubicBezTo>
                        <a:pt x="185674" y="100330"/>
                        <a:pt x="142621" y="125730"/>
                        <a:pt x="142621" y="163830"/>
                      </a:cubicBezTo>
                      <a:cubicBezTo>
                        <a:pt x="142621" y="199009"/>
                        <a:pt x="176657" y="208026"/>
                        <a:pt x="273050" y="231140"/>
                      </a:cubicBezTo>
                      <a:cubicBezTo>
                        <a:pt x="422656" y="266319"/>
                        <a:pt x="509016" y="292354"/>
                        <a:pt x="509016" y="399923"/>
                      </a:cubicBezTo>
                      <a:cubicBezTo>
                        <a:pt x="509016" y="518414"/>
                        <a:pt x="402717" y="576580"/>
                        <a:pt x="272034" y="576580"/>
                      </a:cubicBezTo>
                      <a:cubicBezTo>
                        <a:pt x="125476" y="577088"/>
                        <a:pt x="20955" y="506857"/>
                        <a:pt x="0" y="387350"/>
                      </a:cubicBezTo>
                      <a:close/>
                    </a:path>
                  </a:pathLst>
                </a:custGeom>
                <a:solidFill>
                  <a:srgbClr val="3C91E6"/>
                </a:solidFill>
                <a:ln w="12700"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4EF88142-863A-4009-B63B-86E9F75AE218}"/>
                    </a:ext>
                  </a:extLst>
                </p:cNvPr>
                <p:cNvSpPr/>
                <p:nvPr/>
              </p:nvSpPr>
              <p:spPr>
                <a:xfrm>
                  <a:off x="4406847" y="3542958"/>
                  <a:ext cx="206320" cy="357224"/>
                </a:xfrm>
                <a:custGeom>
                  <a:avLst/>
                  <a:gdLst>
                    <a:gd name="connsiteX0" fmla="*/ 206320 w 206320"/>
                    <a:gd name="connsiteY0" fmla="*/ 0 h 357224"/>
                    <a:gd name="connsiteX1" fmla="*/ 206320 w 206320"/>
                    <a:gd name="connsiteY1" fmla="*/ 238150 h 357224"/>
                    <a:gd name="connsiteX2" fmla="*/ 0 w 206320"/>
                    <a:gd name="connsiteY2" fmla="*/ 357225 h 357224"/>
                    <a:gd name="connsiteX3" fmla="*/ 0 w 206320"/>
                    <a:gd name="connsiteY3" fmla="*/ 119075 h 357224"/>
                    <a:gd name="connsiteX4" fmla="*/ 206320 w 206320"/>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0"/>
                      </a:moveTo>
                      <a:lnTo>
                        <a:pt x="206320" y="238150"/>
                      </a:lnTo>
                      <a:lnTo>
                        <a:pt x="0" y="357225"/>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EBA88303-A499-4F06-ACC5-64354977C7C9}"/>
                    </a:ext>
                  </a:extLst>
                </p:cNvPr>
                <p:cNvSpPr/>
                <p:nvPr/>
              </p:nvSpPr>
              <p:spPr>
                <a:xfrm>
                  <a:off x="4406847" y="3304808"/>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4391A3D7-C132-43A1-8A81-9A859C2D6E6A}"/>
                    </a:ext>
                  </a:extLst>
                </p:cNvPr>
                <p:cNvSpPr/>
                <p:nvPr/>
              </p:nvSpPr>
              <p:spPr>
                <a:xfrm>
                  <a:off x="4200526" y="3185607"/>
                  <a:ext cx="412640" cy="238276"/>
                </a:xfrm>
                <a:custGeom>
                  <a:avLst/>
                  <a:gdLst>
                    <a:gd name="connsiteX0" fmla="*/ 412641 w 412640"/>
                    <a:gd name="connsiteY0" fmla="*/ 119202 h 238276"/>
                    <a:gd name="connsiteX1" fmla="*/ 206320 w 412640"/>
                    <a:gd name="connsiteY1" fmla="*/ 238276 h 238276"/>
                    <a:gd name="connsiteX2" fmla="*/ 0 w 412640"/>
                    <a:gd name="connsiteY2" fmla="*/ 119202 h 238276"/>
                    <a:gd name="connsiteX3" fmla="*/ 206320 w 412640"/>
                    <a:gd name="connsiteY3" fmla="*/ 0 h 238276"/>
                    <a:gd name="connsiteX4" fmla="*/ 412641 w 412640"/>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276">
                      <a:moveTo>
                        <a:pt x="412641" y="119202"/>
                      </a:moveTo>
                      <a:lnTo>
                        <a:pt x="206320" y="238276"/>
                      </a:lnTo>
                      <a:lnTo>
                        <a:pt x="0" y="119202"/>
                      </a:lnTo>
                      <a:lnTo>
                        <a:pt x="206320" y="0"/>
                      </a:lnTo>
                      <a:lnTo>
                        <a:pt x="412641" y="119202"/>
                      </a:lnTo>
                      <a:close/>
                    </a:path>
                  </a:pathLst>
                </a:custGeom>
                <a:solidFill>
                  <a:srgbClr val="43B171"/>
                </a:solidFill>
                <a:ln w="12635"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2243D261-CCF4-4089-917C-5FD7816EDB22}"/>
                    </a:ext>
                  </a:extLst>
                </p:cNvPr>
                <p:cNvSpPr/>
                <p:nvPr/>
              </p:nvSpPr>
              <p:spPr>
                <a:xfrm>
                  <a:off x="4200526" y="3423883"/>
                  <a:ext cx="412640" cy="238149"/>
                </a:xfrm>
                <a:custGeom>
                  <a:avLst/>
                  <a:gdLst>
                    <a:gd name="connsiteX0" fmla="*/ 412641 w 412640"/>
                    <a:gd name="connsiteY0" fmla="*/ 119075 h 238149"/>
                    <a:gd name="connsiteX1" fmla="*/ 206320 w 412640"/>
                    <a:gd name="connsiteY1" fmla="*/ 238150 h 238149"/>
                    <a:gd name="connsiteX2" fmla="*/ 0 w 412640"/>
                    <a:gd name="connsiteY2" fmla="*/ 119075 h 238149"/>
                    <a:gd name="connsiteX3" fmla="*/ 206320 w 412640"/>
                    <a:gd name="connsiteY3" fmla="*/ 0 h 238149"/>
                    <a:gd name="connsiteX4" fmla="*/ 412641 w 412640"/>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149">
                      <a:moveTo>
                        <a:pt x="412641" y="119075"/>
                      </a:moveTo>
                      <a:lnTo>
                        <a:pt x="206320" y="238150"/>
                      </a:lnTo>
                      <a:lnTo>
                        <a:pt x="0" y="119075"/>
                      </a:lnTo>
                      <a:lnTo>
                        <a:pt x="206320" y="0"/>
                      </a:lnTo>
                      <a:lnTo>
                        <a:pt x="412641" y="119075"/>
                      </a:lnTo>
                      <a:close/>
                    </a:path>
                  </a:pathLst>
                </a:custGeom>
                <a:solidFill>
                  <a:srgbClr val="43B171"/>
                </a:solidFill>
                <a:ln w="12635"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E9F4CFB9-216F-41DE-A7B2-D81C3B67AC19}"/>
                    </a:ext>
                  </a:extLst>
                </p:cNvPr>
                <p:cNvSpPr/>
                <p:nvPr/>
              </p:nvSpPr>
              <p:spPr>
                <a:xfrm>
                  <a:off x="4200526" y="3542958"/>
                  <a:ext cx="206320" cy="357224"/>
                </a:xfrm>
                <a:custGeom>
                  <a:avLst/>
                  <a:gdLst>
                    <a:gd name="connsiteX0" fmla="*/ 206320 w 206320"/>
                    <a:gd name="connsiteY0" fmla="*/ 119075 h 357224"/>
                    <a:gd name="connsiteX1" fmla="*/ 206320 w 206320"/>
                    <a:gd name="connsiteY1" fmla="*/ 357225 h 357224"/>
                    <a:gd name="connsiteX2" fmla="*/ 0 w 206320"/>
                    <a:gd name="connsiteY2" fmla="*/ 238150 h 357224"/>
                    <a:gd name="connsiteX3" fmla="*/ 0 w 206320"/>
                    <a:gd name="connsiteY3" fmla="*/ 0 h 357224"/>
                    <a:gd name="connsiteX4" fmla="*/ 206320 w 206320"/>
                    <a:gd name="connsiteY4" fmla="*/ 119075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119075"/>
                      </a:moveTo>
                      <a:lnTo>
                        <a:pt x="206320" y="357225"/>
                      </a:ln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908C51A3-3EA9-4855-B813-468A4CD04D3C}"/>
                    </a:ext>
                  </a:extLst>
                </p:cNvPr>
                <p:cNvSpPr/>
                <p:nvPr/>
              </p:nvSpPr>
              <p:spPr>
                <a:xfrm>
                  <a:off x="4200526" y="2947457"/>
                  <a:ext cx="412640" cy="357351"/>
                </a:xfrm>
                <a:custGeom>
                  <a:avLst/>
                  <a:gdLst>
                    <a:gd name="connsiteX0" fmla="*/ 206320 w 412640"/>
                    <a:gd name="connsiteY0" fmla="*/ 0 h 357351"/>
                    <a:gd name="connsiteX1" fmla="*/ 0 w 412640"/>
                    <a:gd name="connsiteY1" fmla="*/ 119075 h 357351"/>
                    <a:gd name="connsiteX2" fmla="*/ 0 w 412640"/>
                    <a:gd name="connsiteY2" fmla="*/ 357351 h 357351"/>
                    <a:gd name="connsiteX3" fmla="*/ 206320 w 412640"/>
                    <a:gd name="connsiteY3" fmla="*/ 238150 h 357351"/>
                    <a:gd name="connsiteX4" fmla="*/ 412641 w 412640"/>
                    <a:gd name="connsiteY4" fmla="*/ 357351 h 357351"/>
                    <a:gd name="connsiteX5" fmla="*/ 412641 w 412640"/>
                    <a:gd name="connsiteY5" fmla="*/ 119075 h 357351"/>
                    <a:gd name="connsiteX6" fmla="*/ 206320 w 412640"/>
                    <a:gd name="connsiteY6" fmla="*/ 0 h 35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40" h="357351">
                      <a:moveTo>
                        <a:pt x="206320" y="0"/>
                      </a:moveTo>
                      <a:lnTo>
                        <a:pt x="0" y="119075"/>
                      </a:lnTo>
                      <a:lnTo>
                        <a:pt x="0" y="357351"/>
                      </a:lnTo>
                      <a:lnTo>
                        <a:pt x="206320" y="238150"/>
                      </a:lnTo>
                      <a:lnTo>
                        <a:pt x="412641" y="357351"/>
                      </a:lnTo>
                      <a:lnTo>
                        <a:pt x="412641"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D4B0D6A5-01AC-44EB-B5AF-6EFC8F698B62}"/>
                    </a:ext>
                  </a:extLst>
                </p:cNvPr>
                <p:cNvSpPr/>
                <p:nvPr/>
              </p:nvSpPr>
              <p:spPr>
                <a:xfrm>
                  <a:off x="4200526" y="2828382"/>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ABA51D0B-26A3-45A4-B2FD-552CC775F83B}"/>
                    </a:ext>
                  </a:extLst>
                </p:cNvPr>
                <p:cNvSpPr/>
                <p:nvPr/>
              </p:nvSpPr>
              <p:spPr>
                <a:xfrm>
                  <a:off x="4200526"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97D8B2"/>
                </a:solidFill>
                <a:ln w="12635"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CD6D86B7-ACB4-46AD-8612-05C15C3AADF3}"/>
                    </a:ext>
                  </a:extLst>
                </p:cNvPr>
                <p:cNvSpPr/>
                <p:nvPr/>
              </p:nvSpPr>
              <p:spPr>
                <a:xfrm>
                  <a:off x="4200526" y="37811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32C44AEC-2066-4C68-9C0E-06399A68781D}"/>
                    </a:ext>
                  </a:extLst>
                </p:cNvPr>
                <p:cNvSpPr/>
                <p:nvPr/>
              </p:nvSpPr>
              <p:spPr>
                <a:xfrm>
                  <a:off x="3994333" y="3304808"/>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1A5E5D01-F73B-4F06-88C9-FC33A740844A}"/>
                    </a:ext>
                  </a:extLst>
                </p:cNvPr>
                <p:cNvSpPr/>
                <p:nvPr/>
              </p:nvSpPr>
              <p:spPr>
                <a:xfrm>
                  <a:off x="3994333" y="3066532"/>
                  <a:ext cx="206193" cy="238276"/>
                </a:xfrm>
                <a:custGeom>
                  <a:avLst/>
                  <a:gdLst>
                    <a:gd name="connsiteX0" fmla="*/ 206194 w 206193"/>
                    <a:gd name="connsiteY0" fmla="*/ 0 h 238276"/>
                    <a:gd name="connsiteX1" fmla="*/ 206194 w 206193"/>
                    <a:gd name="connsiteY1" fmla="*/ 238276 h 238276"/>
                    <a:gd name="connsiteX2" fmla="*/ 0 w 206193"/>
                    <a:gd name="connsiteY2" fmla="*/ 119075 h 238276"/>
                    <a:gd name="connsiteX3" fmla="*/ 206194 w 206193"/>
                    <a:gd name="connsiteY3" fmla="*/ 0 h 238276"/>
                  </a:gdLst>
                  <a:ahLst/>
                  <a:cxnLst>
                    <a:cxn ang="0">
                      <a:pos x="connsiteX0" y="connsiteY0"/>
                    </a:cxn>
                    <a:cxn ang="0">
                      <a:pos x="connsiteX1" y="connsiteY1"/>
                    </a:cxn>
                    <a:cxn ang="0">
                      <a:pos x="connsiteX2" y="connsiteY2"/>
                    </a:cxn>
                    <a:cxn ang="0">
                      <a:pos x="connsiteX3" y="connsiteY3"/>
                    </a:cxn>
                  </a:cxnLst>
                  <a:rect l="l" t="t" r="r" b="b"/>
                  <a:pathLst>
                    <a:path w="206193" h="238276">
                      <a:moveTo>
                        <a:pt x="206194" y="0"/>
                      </a:moveTo>
                      <a:lnTo>
                        <a:pt x="206194" y="238276"/>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6542EAC4-71F4-4708-8095-C0CA757111EF}"/>
                    </a:ext>
                  </a:extLst>
                </p:cNvPr>
                <p:cNvSpPr/>
                <p:nvPr/>
              </p:nvSpPr>
              <p:spPr>
                <a:xfrm>
                  <a:off x="3994333" y="2828382"/>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97D8B2"/>
                </a:solidFill>
                <a:ln w="12635"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9452BF66-3935-4F30-B4CE-D648AA40C935}"/>
                    </a:ext>
                  </a:extLst>
                </p:cNvPr>
                <p:cNvSpPr/>
                <p:nvPr/>
              </p:nvSpPr>
              <p:spPr>
                <a:xfrm>
                  <a:off x="3788012"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97D8B2"/>
                </a:solidFill>
                <a:ln w="12635"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4CC4BE75-78D4-4E84-B167-D2795E1E9519}"/>
                    </a:ext>
                  </a:extLst>
                </p:cNvPr>
                <p:cNvSpPr/>
                <p:nvPr/>
              </p:nvSpPr>
              <p:spPr>
                <a:xfrm>
                  <a:off x="3788012" y="3423883"/>
                  <a:ext cx="412513" cy="238149"/>
                </a:xfrm>
                <a:custGeom>
                  <a:avLst/>
                  <a:gdLst>
                    <a:gd name="connsiteX0" fmla="*/ 412514 w 412513"/>
                    <a:gd name="connsiteY0" fmla="*/ 119075 h 238149"/>
                    <a:gd name="connsiteX1" fmla="*/ 206320 w 412513"/>
                    <a:gd name="connsiteY1" fmla="*/ 238150 h 238149"/>
                    <a:gd name="connsiteX2" fmla="*/ 0 w 412513"/>
                    <a:gd name="connsiteY2" fmla="*/ 119075 h 238149"/>
                    <a:gd name="connsiteX3" fmla="*/ 206320 w 412513"/>
                    <a:gd name="connsiteY3" fmla="*/ 0 h 238149"/>
                    <a:gd name="connsiteX4" fmla="*/ 412514 w 412513"/>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412514" y="119075"/>
                      </a:moveTo>
                      <a:lnTo>
                        <a:pt x="206320" y="238150"/>
                      </a:lnTo>
                      <a:lnTo>
                        <a:pt x="0" y="119075"/>
                      </a:lnTo>
                      <a:lnTo>
                        <a:pt x="206320" y="0"/>
                      </a:lnTo>
                      <a:lnTo>
                        <a:pt x="412514" y="119075"/>
                      </a:lnTo>
                      <a:close/>
                    </a:path>
                  </a:pathLst>
                </a:custGeom>
                <a:solidFill>
                  <a:srgbClr val="97D8B2"/>
                </a:solidFill>
                <a:ln w="12635"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60F2CE77-0FA6-4597-8E20-ACFAA5F385BD}"/>
                    </a:ext>
                  </a:extLst>
                </p:cNvPr>
                <p:cNvSpPr/>
                <p:nvPr/>
              </p:nvSpPr>
              <p:spPr>
                <a:xfrm>
                  <a:off x="3788012" y="2709308"/>
                  <a:ext cx="412513" cy="238149"/>
                </a:xfrm>
                <a:custGeom>
                  <a:avLst/>
                  <a:gdLst>
                    <a:gd name="connsiteX0" fmla="*/ 206320 w 412513"/>
                    <a:gd name="connsiteY0" fmla="*/ 0 h 238149"/>
                    <a:gd name="connsiteX1" fmla="*/ 0 w 412513"/>
                    <a:gd name="connsiteY1" fmla="*/ 119075 h 238149"/>
                    <a:gd name="connsiteX2" fmla="*/ 206320 w 412513"/>
                    <a:gd name="connsiteY2" fmla="*/ 238150 h 238149"/>
                    <a:gd name="connsiteX3" fmla="*/ 412514 w 412513"/>
                    <a:gd name="connsiteY3" fmla="*/ 119075 h 238149"/>
                    <a:gd name="connsiteX4" fmla="*/ 206320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320" y="0"/>
                      </a:moveTo>
                      <a:lnTo>
                        <a:pt x="0" y="119075"/>
                      </a:lnTo>
                      <a:lnTo>
                        <a:pt x="206320" y="238150"/>
                      </a:lnTo>
                      <a:lnTo>
                        <a:pt x="412514"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68A922AD-1B45-4DBA-8ECB-1B727391D6E0}"/>
                    </a:ext>
                  </a:extLst>
                </p:cNvPr>
                <p:cNvSpPr/>
                <p:nvPr/>
              </p:nvSpPr>
              <p:spPr>
                <a:xfrm>
                  <a:off x="3788012" y="2828382"/>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634852C6-0878-4678-8E38-44A10E6291DB}"/>
                    </a:ext>
                  </a:extLst>
                </p:cNvPr>
                <p:cNvSpPr/>
                <p:nvPr/>
              </p:nvSpPr>
              <p:spPr>
                <a:xfrm>
                  <a:off x="3788012" y="3066532"/>
                  <a:ext cx="206320" cy="238276"/>
                </a:xfrm>
                <a:custGeom>
                  <a:avLst/>
                  <a:gdLst>
                    <a:gd name="connsiteX0" fmla="*/ 206320 w 206320"/>
                    <a:gd name="connsiteY0" fmla="*/ 119075 h 238276"/>
                    <a:gd name="connsiteX1" fmla="*/ 0 w 206320"/>
                    <a:gd name="connsiteY1" fmla="*/ 238276 h 238276"/>
                    <a:gd name="connsiteX2" fmla="*/ 0 w 206320"/>
                    <a:gd name="connsiteY2" fmla="*/ 0 h 238276"/>
                    <a:gd name="connsiteX3" fmla="*/ 206320 w 206320"/>
                    <a:gd name="connsiteY3" fmla="*/ 119075 h 238276"/>
                  </a:gdLst>
                  <a:ahLst/>
                  <a:cxnLst>
                    <a:cxn ang="0">
                      <a:pos x="connsiteX0" y="connsiteY0"/>
                    </a:cxn>
                    <a:cxn ang="0">
                      <a:pos x="connsiteX1" y="connsiteY1"/>
                    </a:cxn>
                    <a:cxn ang="0">
                      <a:pos x="connsiteX2" y="connsiteY2"/>
                    </a:cxn>
                    <a:cxn ang="0">
                      <a:pos x="connsiteX3" y="connsiteY3"/>
                    </a:cxn>
                  </a:cxnLst>
                  <a:rect l="l" t="t" r="r" b="b"/>
                  <a:pathLst>
                    <a:path w="206320" h="238276">
                      <a:moveTo>
                        <a:pt x="206320" y="119075"/>
                      </a:moveTo>
                      <a:lnTo>
                        <a:pt x="0" y="238276"/>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FEC6D562-FCD2-4D36-9FA5-FD8D0785B3FC}"/>
                    </a:ext>
                  </a:extLst>
                </p:cNvPr>
                <p:cNvSpPr/>
                <p:nvPr/>
              </p:nvSpPr>
              <p:spPr>
                <a:xfrm>
                  <a:off x="3788012"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412514 w 412513"/>
                    <a:gd name="connsiteY6" fmla="*/ 0 h 476299"/>
                    <a:gd name="connsiteX7" fmla="*/ 206320 w 412513"/>
                    <a:gd name="connsiteY7"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513" h="476299">
                      <a:moveTo>
                        <a:pt x="206320" y="119075"/>
                      </a:moveTo>
                      <a:lnTo>
                        <a:pt x="0" y="0"/>
                      </a:lnTo>
                      <a:lnTo>
                        <a:pt x="0" y="238150"/>
                      </a:lnTo>
                      <a:lnTo>
                        <a:pt x="206320" y="357225"/>
                      </a:lnTo>
                      <a:lnTo>
                        <a:pt x="412514" y="476299"/>
                      </a:lnTo>
                      <a:lnTo>
                        <a:pt x="412514" y="238150"/>
                      </a:lnTo>
                      <a:lnTo>
                        <a:pt x="412514"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CA06943A-1C5D-4EDF-A994-77DF21C46437}"/>
                    </a:ext>
                  </a:extLst>
                </p:cNvPr>
                <p:cNvSpPr/>
                <p:nvPr/>
              </p:nvSpPr>
              <p:spPr>
                <a:xfrm>
                  <a:off x="3788012" y="3781108"/>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285943"/>
                </a:solidFill>
                <a:ln w="12635"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EB9161FF-DAD1-46ED-9ECC-B22EA2812E6E}"/>
                    </a:ext>
                  </a:extLst>
                </p:cNvPr>
                <p:cNvSpPr/>
                <p:nvPr/>
              </p:nvSpPr>
              <p:spPr>
                <a:xfrm>
                  <a:off x="3581819" y="3304808"/>
                  <a:ext cx="412513" cy="238149"/>
                </a:xfrm>
                <a:custGeom>
                  <a:avLst/>
                  <a:gdLst>
                    <a:gd name="connsiteX0" fmla="*/ 206194 w 412513"/>
                    <a:gd name="connsiteY0" fmla="*/ 0 h 238149"/>
                    <a:gd name="connsiteX1" fmla="*/ 0 w 412513"/>
                    <a:gd name="connsiteY1" fmla="*/ 119075 h 238149"/>
                    <a:gd name="connsiteX2" fmla="*/ 206194 w 412513"/>
                    <a:gd name="connsiteY2" fmla="*/ 238150 h 238149"/>
                    <a:gd name="connsiteX3" fmla="*/ 412514 w 412513"/>
                    <a:gd name="connsiteY3" fmla="*/ 119075 h 238149"/>
                    <a:gd name="connsiteX4" fmla="*/ 206194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194" y="0"/>
                      </a:moveTo>
                      <a:lnTo>
                        <a:pt x="0" y="119075"/>
                      </a:lnTo>
                      <a:lnTo>
                        <a:pt x="206194" y="238150"/>
                      </a:lnTo>
                      <a:lnTo>
                        <a:pt x="412514"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868D6891-BBE8-4AB4-98DB-B51CE1EAFE1E}"/>
                    </a:ext>
                  </a:extLst>
                </p:cNvPr>
                <p:cNvSpPr/>
                <p:nvPr/>
              </p:nvSpPr>
              <p:spPr>
                <a:xfrm>
                  <a:off x="3581819" y="2947457"/>
                  <a:ext cx="206193" cy="357351"/>
                </a:xfrm>
                <a:custGeom>
                  <a:avLst/>
                  <a:gdLst>
                    <a:gd name="connsiteX0" fmla="*/ 206194 w 206193"/>
                    <a:gd name="connsiteY0" fmla="*/ 119075 h 357351"/>
                    <a:gd name="connsiteX1" fmla="*/ 206194 w 206193"/>
                    <a:gd name="connsiteY1" fmla="*/ 357351 h 357351"/>
                    <a:gd name="connsiteX2" fmla="*/ 0 w 206193"/>
                    <a:gd name="connsiteY2" fmla="*/ 238150 h 357351"/>
                    <a:gd name="connsiteX3" fmla="*/ 0 w 206193"/>
                    <a:gd name="connsiteY3" fmla="*/ 0 h 357351"/>
                    <a:gd name="connsiteX4" fmla="*/ 206194 w 206193"/>
                    <a:gd name="connsiteY4" fmla="*/ 119075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351">
                      <a:moveTo>
                        <a:pt x="206194" y="119075"/>
                      </a:moveTo>
                      <a:lnTo>
                        <a:pt x="206194" y="357351"/>
                      </a:lnTo>
                      <a:lnTo>
                        <a:pt x="0" y="238150"/>
                      </a:lnTo>
                      <a:lnTo>
                        <a:pt x="0" y="0"/>
                      </a:lnTo>
                      <a:lnTo>
                        <a:pt x="206194" y="119075"/>
                      </a:lnTo>
                      <a:close/>
                    </a:path>
                  </a:pathLst>
                </a:custGeom>
                <a:solidFill>
                  <a:srgbClr val="285943"/>
                </a:solidFill>
                <a:ln w="12635"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ADF70FC0-7014-42EA-B477-2342893CFE9F}"/>
                    </a:ext>
                  </a:extLst>
                </p:cNvPr>
                <p:cNvSpPr/>
                <p:nvPr/>
              </p:nvSpPr>
              <p:spPr>
                <a:xfrm>
                  <a:off x="3580056" y="2828381"/>
                  <a:ext cx="207957" cy="240187"/>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235E854C-1F8D-4D38-9F1B-335139F26141}"/>
                    </a:ext>
                  </a:extLst>
                </p:cNvPr>
                <p:cNvSpPr/>
                <p:nvPr/>
              </p:nvSpPr>
              <p:spPr>
                <a:xfrm>
                  <a:off x="3375499"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3C91E6"/>
                </a:solidFill>
                <a:ln w="12635"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04A4587D-5F19-457C-B101-ABB3920D34EB}"/>
                    </a:ext>
                  </a:extLst>
                </p:cNvPr>
                <p:cNvSpPr/>
                <p:nvPr/>
              </p:nvSpPr>
              <p:spPr>
                <a:xfrm>
                  <a:off x="3581819" y="3423883"/>
                  <a:ext cx="206193" cy="357224"/>
                </a:xfrm>
                <a:custGeom>
                  <a:avLst/>
                  <a:gdLst>
                    <a:gd name="connsiteX0" fmla="*/ 0 w 206193"/>
                    <a:gd name="connsiteY0" fmla="*/ 0 h 357224"/>
                    <a:gd name="connsiteX1" fmla="*/ 0 w 206193"/>
                    <a:gd name="connsiteY1" fmla="*/ 238150 h 357224"/>
                    <a:gd name="connsiteX2" fmla="*/ 206194 w 206193"/>
                    <a:gd name="connsiteY2" fmla="*/ 357225 h 357224"/>
                    <a:gd name="connsiteX3" fmla="*/ 206194 w 206193"/>
                    <a:gd name="connsiteY3" fmla="*/ 119075 h 357224"/>
                    <a:gd name="connsiteX4" fmla="*/ 0 w 206193"/>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224">
                      <a:moveTo>
                        <a:pt x="0" y="0"/>
                      </a:moveTo>
                      <a:lnTo>
                        <a:pt x="0" y="238150"/>
                      </a:lnTo>
                      <a:lnTo>
                        <a:pt x="206194" y="357225"/>
                      </a:lnTo>
                      <a:lnTo>
                        <a:pt x="206194" y="119075"/>
                      </a:lnTo>
                      <a:lnTo>
                        <a:pt x="0" y="0"/>
                      </a:lnTo>
                      <a:close/>
                    </a:path>
                  </a:pathLst>
                </a:custGeom>
                <a:solidFill>
                  <a:srgbClr val="285943"/>
                </a:solidFill>
                <a:ln w="12635" cap="flat">
                  <a:noFill/>
                  <a:prstDash val="solid"/>
                  <a:miter/>
                </a:ln>
              </p:spPr>
              <p:txBody>
                <a:bodyPr rtlCol="0" anchor="ctr"/>
                <a:lstStyle/>
                <a:p>
                  <a:endParaRPr lang="nl-NL"/>
                </a:p>
              </p:txBody>
            </p:sp>
            <p:sp>
              <p:nvSpPr>
                <p:cNvPr id="41" name="Vrije vorm: vorm 40">
                  <a:extLst>
                    <a:ext uri="{FF2B5EF4-FFF2-40B4-BE49-F238E27FC236}">
                      <a16:creationId xmlns:a16="http://schemas.microsoft.com/office/drawing/2014/main" id="{A1F55D97-6B63-4DFB-95EB-599F5BCEE8C0}"/>
                    </a:ext>
                  </a:extLst>
                </p:cNvPr>
                <p:cNvSpPr/>
                <p:nvPr/>
              </p:nvSpPr>
              <p:spPr>
                <a:xfrm>
                  <a:off x="3375499"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206320 w 412513"/>
                    <a:gd name="connsiteY6"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513" h="476299">
                      <a:moveTo>
                        <a:pt x="206320" y="119075"/>
                      </a:moveTo>
                      <a:lnTo>
                        <a:pt x="0" y="0"/>
                      </a:lnTo>
                      <a:lnTo>
                        <a:pt x="0" y="238150"/>
                      </a:lnTo>
                      <a:lnTo>
                        <a:pt x="206320" y="357225"/>
                      </a:lnTo>
                      <a:lnTo>
                        <a:pt x="412514" y="476299"/>
                      </a:lnTo>
                      <a:lnTo>
                        <a:pt x="412514" y="23815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B5BA9F5A-A6F9-4FE7-BEE0-FC9EB600425B}"/>
                    </a:ext>
                  </a:extLst>
                </p:cNvPr>
                <p:cNvSpPr/>
                <p:nvPr/>
              </p:nvSpPr>
              <p:spPr>
                <a:xfrm>
                  <a:off x="3375499" y="3423883"/>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81A446A1-1E02-469A-9DCE-FC79F34C4B70}"/>
                    </a:ext>
                  </a:extLst>
                </p:cNvPr>
                <p:cNvSpPr/>
                <p:nvPr/>
              </p:nvSpPr>
              <p:spPr>
                <a:xfrm>
                  <a:off x="3375499" y="2947457"/>
                  <a:ext cx="206320" cy="357351"/>
                </a:xfrm>
                <a:custGeom>
                  <a:avLst/>
                  <a:gdLst>
                    <a:gd name="connsiteX0" fmla="*/ 206320 w 206320"/>
                    <a:gd name="connsiteY0" fmla="*/ 0 h 357351"/>
                    <a:gd name="connsiteX1" fmla="*/ 206320 w 206320"/>
                    <a:gd name="connsiteY1" fmla="*/ 238150 h 357351"/>
                    <a:gd name="connsiteX2" fmla="*/ 0 w 206320"/>
                    <a:gd name="connsiteY2" fmla="*/ 357351 h 357351"/>
                    <a:gd name="connsiteX3" fmla="*/ 0 w 206320"/>
                    <a:gd name="connsiteY3" fmla="*/ 119075 h 357351"/>
                    <a:gd name="connsiteX4" fmla="*/ 206320 w 206320"/>
                    <a:gd name="connsiteY4" fmla="*/ 0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351">
                      <a:moveTo>
                        <a:pt x="206320" y="0"/>
                      </a:moveTo>
                      <a:lnTo>
                        <a:pt x="206320" y="238150"/>
                      </a:lnTo>
                      <a:lnTo>
                        <a:pt x="0" y="357351"/>
                      </a:lnTo>
                      <a:lnTo>
                        <a:pt x="0"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44" name="Vrije vorm: vorm 43">
                  <a:extLst>
                    <a:ext uri="{FF2B5EF4-FFF2-40B4-BE49-F238E27FC236}">
                      <a16:creationId xmlns:a16="http://schemas.microsoft.com/office/drawing/2014/main" id="{1FFE25EB-E8FD-4613-B4EE-A44DB5579514}"/>
                    </a:ext>
                  </a:extLst>
                </p:cNvPr>
                <p:cNvSpPr/>
                <p:nvPr/>
              </p:nvSpPr>
              <p:spPr>
                <a:xfrm>
                  <a:off x="3375499"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grpSp>
        </p:grpSp>
        <p:sp>
          <p:nvSpPr>
            <p:cNvPr id="7" name="Rechthoek 6">
              <a:extLst>
                <a:ext uri="{FF2B5EF4-FFF2-40B4-BE49-F238E27FC236}">
                  <a16:creationId xmlns:a16="http://schemas.microsoft.com/office/drawing/2014/main" id="{C1C63F6E-2F16-45E6-AF42-D6BD2055944B}"/>
                </a:ext>
              </a:extLst>
            </p:cNvPr>
            <p:cNvSpPr/>
            <p:nvPr/>
          </p:nvSpPr>
          <p:spPr>
            <a:xfrm>
              <a:off x="10661397" y="131322"/>
              <a:ext cx="282674" cy="326379"/>
            </a:xfrm>
            <a:prstGeom prst="rect">
              <a:avLst/>
            </a:prstGeom>
            <a:solidFill>
              <a:srgbClr val="3C91E6">
                <a:alpha val="0"/>
              </a:srgb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nl-NL"/>
            </a:p>
          </p:txBody>
        </p:sp>
      </p:grpSp>
      <p:sp>
        <p:nvSpPr>
          <p:cNvPr id="53" name="Tijdelijke aanduiding voor tekst 52">
            <a:extLst>
              <a:ext uri="{FF2B5EF4-FFF2-40B4-BE49-F238E27FC236}">
                <a16:creationId xmlns:a16="http://schemas.microsoft.com/office/drawing/2014/main" id="{F5F79B0E-83D8-49C7-83AF-79F6BF298705}"/>
              </a:ext>
            </a:extLst>
          </p:cNvPr>
          <p:cNvSpPr>
            <a:spLocks noGrp="1"/>
          </p:cNvSpPr>
          <p:nvPr>
            <p:ph type="body" sz="quarter" idx="13" hasCustomPrompt="1"/>
          </p:nvPr>
        </p:nvSpPr>
        <p:spPr>
          <a:xfrm>
            <a:off x="376409" y="253116"/>
            <a:ext cx="11197685" cy="949325"/>
          </a:xfrm>
          <a:custGeom>
            <a:avLst/>
            <a:gdLst>
              <a:gd name="connsiteX0" fmla="*/ 0 w 11197685"/>
              <a:gd name="connsiteY0" fmla="*/ 0 h 949325"/>
              <a:gd name="connsiteX1" fmla="*/ 9290454 w 11197685"/>
              <a:gd name="connsiteY1" fmla="*/ 0 h 949325"/>
              <a:gd name="connsiteX2" fmla="*/ 11197685 w 11197685"/>
              <a:gd name="connsiteY2" fmla="*/ 949325 h 949325"/>
              <a:gd name="connsiteX3" fmla="*/ 0 w 11197685"/>
              <a:gd name="connsiteY3" fmla="*/ 949325 h 949325"/>
            </a:gdLst>
            <a:ahLst/>
            <a:cxnLst>
              <a:cxn ang="0">
                <a:pos x="connsiteX0" y="connsiteY0"/>
              </a:cxn>
              <a:cxn ang="0">
                <a:pos x="connsiteX1" y="connsiteY1"/>
              </a:cxn>
              <a:cxn ang="0">
                <a:pos x="connsiteX2" y="connsiteY2"/>
              </a:cxn>
              <a:cxn ang="0">
                <a:pos x="connsiteX3" y="connsiteY3"/>
              </a:cxn>
            </a:cxnLst>
            <a:rect l="l" t="t" r="r" b="b"/>
            <a:pathLst>
              <a:path w="11197685" h="949325">
                <a:moveTo>
                  <a:pt x="0" y="0"/>
                </a:moveTo>
                <a:lnTo>
                  <a:pt x="9290454" y="0"/>
                </a:lnTo>
                <a:lnTo>
                  <a:pt x="11197685" y="949325"/>
                </a:lnTo>
                <a:lnTo>
                  <a:pt x="0" y="949325"/>
                </a:lnTo>
                <a:close/>
              </a:path>
            </a:pathLst>
          </a:custGeom>
        </p:spPr>
        <p:txBody>
          <a:bodyPr wrap="square" lIns="0" anchor="ctr">
            <a:noAutofit/>
          </a:bodyPr>
          <a:lstStyle>
            <a:lvl1pPr marL="0" indent="0">
              <a:lnSpc>
                <a:spcPct val="80000"/>
              </a:lnSpc>
              <a:spcBef>
                <a:spcPts val="0"/>
              </a:spcBef>
              <a:buNone/>
              <a:defRPr sz="3000" b="1">
                <a:solidFill>
                  <a:schemeClr val="bg1"/>
                </a:solidFill>
              </a:defRPr>
            </a:lvl1pPr>
          </a:lstStyle>
          <a:p>
            <a:pPr lvl="0"/>
            <a:r>
              <a:rPr lang="nl-NL" dirty="0"/>
              <a:t>Typ hier een titel…</a:t>
            </a:r>
          </a:p>
        </p:txBody>
      </p:sp>
      <p:sp>
        <p:nvSpPr>
          <p:cNvPr id="54" name="Tijdelijke aanduiding voor tekst 151">
            <a:extLst>
              <a:ext uri="{FF2B5EF4-FFF2-40B4-BE49-F238E27FC236}">
                <a16:creationId xmlns:a16="http://schemas.microsoft.com/office/drawing/2014/main" id="{C254DE9D-19E2-4C68-986C-49203182FDF0}"/>
              </a:ext>
            </a:extLst>
          </p:cNvPr>
          <p:cNvSpPr>
            <a:spLocks noGrp="1"/>
          </p:cNvSpPr>
          <p:nvPr>
            <p:ph type="body" sz="quarter" idx="14" hasCustomPrompt="1"/>
          </p:nvPr>
        </p:nvSpPr>
        <p:spPr>
          <a:xfrm>
            <a:off x="371476" y="2066480"/>
            <a:ext cx="11439187" cy="684316"/>
          </a:xfrm>
        </p:spPr>
        <p:txBody>
          <a:bodyPr lIns="0" tIns="0" rIns="0" bIns="0" anchor="ctr">
            <a:normAutofit/>
          </a:bodyPr>
          <a:lstStyle>
            <a:lvl1pPr marL="0" indent="0">
              <a:lnSpc>
                <a:spcPct val="100000"/>
              </a:lnSpc>
              <a:spcBef>
                <a:spcPts val="0"/>
              </a:spcBef>
              <a:buNone/>
              <a:defRPr sz="1900" b="1">
                <a:solidFill>
                  <a:srgbClr val="666666"/>
                </a:solidFill>
              </a:defRPr>
            </a:lvl1pPr>
          </a:lstStyle>
          <a:p>
            <a:pPr lvl="0"/>
            <a:r>
              <a:rPr lang="nl-NL" dirty="0"/>
              <a:t>Dit is een subtitel…</a:t>
            </a:r>
          </a:p>
        </p:txBody>
      </p:sp>
      <p:sp>
        <p:nvSpPr>
          <p:cNvPr id="57" name="Tijdelijke aanduiding voor tekst 154">
            <a:extLst>
              <a:ext uri="{FF2B5EF4-FFF2-40B4-BE49-F238E27FC236}">
                <a16:creationId xmlns:a16="http://schemas.microsoft.com/office/drawing/2014/main" id="{8E1DB7B1-8BCE-4FC0-A65D-C3C4C96C26BC}"/>
              </a:ext>
            </a:extLst>
          </p:cNvPr>
          <p:cNvSpPr>
            <a:spLocks noGrp="1"/>
          </p:cNvSpPr>
          <p:nvPr>
            <p:ph type="body" sz="quarter" idx="15" hasCustomPrompt="1"/>
          </p:nvPr>
        </p:nvSpPr>
        <p:spPr>
          <a:xfrm>
            <a:off x="371476" y="2879294"/>
            <a:ext cx="11439186" cy="3095145"/>
          </a:xfrm>
        </p:spPr>
        <p:txBody>
          <a:bodyPr lIns="0" tIns="0" rIns="0" bIns="0" numCol="2" spcCol="360000">
            <a:normAutofit/>
          </a:bodyPr>
          <a:lstStyle>
            <a:lvl1pPr marL="0" indent="0">
              <a:spcBef>
                <a:spcPts val="0"/>
              </a:spcBef>
              <a:buNone/>
              <a:defRPr sz="1300">
                <a:solidFill>
                  <a:srgbClr val="666666"/>
                </a:solidFill>
              </a:defRPr>
            </a:lvl1pPr>
            <a:lvl2pPr marL="457200" indent="0">
              <a:buNone/>
              <a:defRPr sz="1300">
                <a:solidFill>
                  <a:srgbClr val="666666"/>
                </a:solidFill>
              </a:defRPr>
            </a:lvl2pPr>
            <a:lvl3pPr marL="914400" indent="0">
              <a:buNone/>
              <a:defRPr sz="1300">
                <a:solidFill>
                  <a:srgbClr val="666666"/>
                </a:solidFill>
              </a:defRPr>
            </a:lvl3pPr>
            <a:lvl4pPr marL="1371600" indent="0">
              <a:buNone/>
              <a:defRPr sz="1300">
                <a:solidFill>
                  <a:srgbClr val="666666"/>
                </a:solidFill>
              </a:defRPr>
            </a:lvl4pPr>
            <a:lvl5pPr marL="1828800" indent="0">
              <a:buNone/>
              <a:defRPr sz="1300">
                <a:solidFill>
                  <a:srgbClr val="666666"/>
                </a:solidFill>
              </a:defRPr>
            </a:lvl5pPr>
          </a:lstStyle>
          <a:p>
            <a:pPr lvl="0"/>
            <a:r>
              <a:rPr lang="nl-NL" dirty="0"/>
              <a:t>Typ hier een tekst…</a:t>
            </a:r>
          </a:p>
        </p:txBody>
      </p:sp>
      <p:grpSp>
        <p:nvGrpSpPr>
          <p:cNvPr id="67" name="Groep 66">
            <a:extLst>
              <a:ext uri="{FF2B5EF4-FFF2-40B4-BE49-F238E27FC236}">
                <a16:creationId xmlns:a16="http://schemas.microsoft.com/office/drawing/2014/main" id="{34081522-1E28-4CCF-AECA-AA09532E794B}"/>
              </a:ext>
            </a:extLst>
          </p:cNvPr>
          <p:cNvGrpSpPr/>
          <p:nvPr userDrawn="1"/>
        </p:nvGrpSpPr>
        <p:grpSpPr>
          <a:xfrm>
            <a:off x="-3620530" y="2"/>
            <a:ext cx="3527668" cy="2940906"/>
            <a:chOff x="-3913429" y="2"/>
            <a:chExt cx="3820567" cy="2940906"/>
          </a:xfrm>
        </p:grpSpPr>
        <p:sp>
          <p:nvSpPr>
            <p:cNvPr id="68" name="Rechthoek: afgeronde hoeken 67">
              <a:extLst>
                <a:ext uri="{FF2B5EF4-FFF2-40B4-BE49-F238E27FC236}">
                  <a16:creationId xmlns:a16="http://schemas.microsoft.com/office/drawing/2014/main" id="{5A2E76AD-2065-4937-919F-89FEF4D6D1C3}"/>
                </a:ext>
              </a:extLst>
            </p:cNvPr>
            <p:cNvSpPr/>
            <p:nvPr userDrawn="1"/>
          </p:nvSpPr>
          <p:spPr>
            <a:xfrm>
              <a:off x="-3913429" y="479323"/>
              <a:ext cx="3820567" cy="246158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Op deze slide bevindt zich een tekstvak met een aantal kolommen. Indien nodig verwijder je de huidige tekst in het tekstvak.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De vooringestelde kolommen worden automatisch aangemaakt wanneer er tekst wordt ingevoegd.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Als je het tekstvak kleiner wilt maken, kun je op het tekstvak klikken en de rondjes in de hoeken gebruiken om de grootte aan te passen.</a:t>
              </a:r>
            </a:p>
            <a:p>
              <a:pPr marL="171450" indent="-171450">
                <a:spcAft>
                  <a:spcPts val="600"/>
                </a:spcAft>
                <a:buClr>
                  <a:schemeClr val="tx1"/>
                </a:buClr>
                <a:buFont typeface="Arial" panose="020B0604020202020204" pitchFamily="34" charset="0"/>
                <a:buChar char="•"/>
              </a:pPr>
              <a:r>
                <a:rPr lang="nl-NL" sz="1000" b="1" dirty="0">
                  <a:latin typeface="+mn-lt"/>
                  <a:cs typeface="Arial" panose="020B0604020202020204" pitchFamily="34" charset="0"/>
                </a:rPr>
                <a:t>Let op! </a:t>
              </a:r>
              <a:br>
                <a:rPr lang="nl-NL" sz="1000" b="1" dirty="0">
                  <a:latin typeface="+mn-lt"/>
                  <a:cs typeface="Arial" panose="020B0604020202020204" pitchFamily="34" charset="0"/>
                </a:rPr>
              </a:br>
              <a:r>
                <a:rPr lang="nl-NL" sz="1000" b="0" dirty="0">
                  <a:latin typeface="+mn-lt"/>
                  <a:cs typeface="Arial" panose="020B0604020202020204" pitchFamily="34" charset="0"/>
                </a:rPr>
                <a:t>Gebruik de tekstvak met de kolommen, wanneer je voldoende tekst hebt. Als je te weinig tekst invoegt, </a:t>
              </a:r>
              <a:br>
                <a:rPr lang="nl-NL" sz="1000" b="0" dirty="0">
                  <a:latin typeface="+mn-lt"/>
                  <a:cs typeface="Arial" panose="020B0604020202020204" pitchFamily="34" charset="0"/>
                </a:rPr>
              </a:br>
              <a:r>
                <a:rPr lang="nl-NL" sz="1000" b="0" dirty="0">
                  <a:latin typeface="+mn-lt"/>
                  <a:cs typeface="Arial" panose="020B0604020202020204" pitchFamily="34" charset="0"/>
                </a:rPr>
                <a:t>kan dit een ongebalanceerd beeld geven. </a:t>
              </a:r>
            </a:p>
          </p:txBody>
        </p:sp>
        <p:sp>
          <p:nvSpPr>
            <p:cNvPr id="69" name="Rechthoek: afgeronde hoeken 68">
              <a:extLst>
                <a:ext uri="{FF2B5EF4-FFF2-40B4-BE49-F238E27FC236}">
                  <a16:creationId xmlns:a16="http://schemas.microsoft.com/office/drawing/2014/main" id="{2ADBCCEB-3B01-49B7-9469-3289647BEF24}"/>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500" b="1" dirty="0">
                  <a:solidFill>
                    <a:schemeClr val="bg1"/>
                  </a:solidFill>
                  <a:latin typeface="+mn-lt"/>
                  <a:cs typeface="Arial" panose="020B0604020202020204" pitchFamily="34" charset="0"/>
                </a:rPr>
                <a:t>Tekstvak met kolommen</a:t>
              </a:r>
              <a:endParaRPr lang="nl-NL" sz="1000" b="0" dirty="0">
                <a:solidFill>
                  <a:schemeClr val="bg1"/>
                </a:solidFill>
                <a:latin typeface="+mn-lt"/>
                <a:cs typeface="Arial" panose="020B0604020202020204" pitchFamily="34" charset="0"/>
              </a:endParaRPr>
            </a:p>
          </p:txBody>
        </p:sp>
      </p:grpSp>
    </p:spTree>
    <p:extLst>
      <p:ext uri="{BB962C8B-B14F-4D97-AF65-F5344CB8AC3E}">
        <p14:creationId xmlns:p14="http://schemas.microsoft.com/office/powerpoint/2010/main" val="36983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kst slide (1)">
    <p:spTree>
      <p:nvGrpSpPr>
        <p:cNvPr id="1" name=""/>
        <p:cNvGrpSpPr/>
        <p:nvPr/>
      </p:nvGrpSpPr>
      <p:grpSpPr>
        <a:xfrm>
          <a:off x="0" y="0"/>
          <a:ext cx="0" cy="0"/>
          <a:chOff x="0" y="0"/>
          <a:chExt cx="0" cy="0"/>
        </a:xfrm>
      </p:grpSpPr>
      <p:sp>
        <p:nvSpPr>
          <p:cNvPr id="58" name="Tijdelijke aanduiding voor dianummer 5">
            <a:extLst>
              <a:ext uri="{FF2B5EF4-FFF2-40B4-BE49-F238E27FC236}">
                <a16:creationId xmlns:a16="http://schemas.microsoft.com/office/drawing/2014/main" id="{FD49DA78-2CD0-4995-877D-0C4656776B6B}"/>
              </a:ext>
            </a:extLst>
          </p:cNvPr>
          <p:cNvSpPr>
            <a:spLocks noGrp="1"/>
          </p:cNvSpPr>
          <p:nvPr>
            <p:ph type="sldNum" sz="quarter" idx="4"/>
          </p:nvPr>
        </p:nvSpPr>
        <p:spPr>
          <a:xfrm>
            <a:off x="11378220" y="6576300"/>
            <a:ext cx="436058" cy="194825"/>
          </a:xfrm>
          <a:prstGeom prst="rect">
            <a:avLst/>
          </a:prstGeom>
        </p:spPr>
        <p:txBody>
          <a:bodyPr vert="horz" lIns="0" tIns="45720" rIns="0" bIns="45720" rtlCol="0" anchor="ctr"/>
          <a:lstStyle>
            <a:lvl1pPr algn="r">
              <a:defRPr sz="1000" b="1">
                <a:solidFill>
                  <a:srgbClr val="155CA2"/>
                </a:solidFill>
                <a:latin typeface="Montserrat" panose="00000500000000000000" pitchFamily="50" charset="0"/>
              </a:defRPr>
            </a:lvl1pPr>
          </a:lstStyle>
          <a:p>
            <a:fld id="{9CF5DCEB-26F5-4515-8744-DBAF498F12C0}" type="slidenum">
              <a:rPr lang="nl-NL" smtClean="0"/>
              <a:pPr/>
              <a:t>‹nr.›</a:t>
            </a:fld>
            <a:endParaRPr lang="nl-NL" dirty="0"/>
          </a:p>
        </p:txBody>
      </p:sp>
      <p:sp>
        <p:nvSpPr>
          <p:cNvPr id="3" name="Tijdelijke aanduiding voor tekst 2">
            <a:extLst>
              <a:ext uri="{FF2B5EF4-FFF2-40B4-BE49-F238E27FC236}">
                <a16:creationId xmlns:a16="http://schemas.microsoft.com/office/drawing/2014/main" id="{C0DE70EF-E22B-43D4-BCF1-3B68B6227E27}"/>
              </a:ext>
            </a:extLst>
          </p:cNvPr>
          <p:cNvSpPr>
            <a:spLocks noGrp="1"/>
          </p:cNvSpPr>
          <p:nvPr>
            <p:ph type="body" sz="quarter" idx="10" hasCustomPrompt="1"/>
          </p:nvPr>
        </p:nvSpPr>
        <p:spPr>
          <a:xfrm>
            <a:off x="376407" y="6551358"/>
            <a:ext cx="11439187" cy="21600"/>
          </a:xfrm>
          <a:gradFill flip="none" rotWithShape="1">
            <a:gsLst>
              <a:gs pos="1000">
                <a:srgbClr val="43B171"/>
              </a:gs>
              <a:gs pos="99000">
                <a:srgbClr val="3C91E6"/>
              </a:gs>
            </a:gsLst>
            <a:lin ang="0" scaled="1"/>
            <a:tileRect/>
          </a:gradFill>
        </p:spPr>
        <p:txBody>
          <a:bodyPr>
            <a:normAutofit/>
          </a:bodyPr>
          <a:lstStyle>
            <a:lvl1pPr marL="0" indent="0" algn="ctr">
              <a:buNone/>
              <a:defRPr sz="100"/>
            </a:lvl1pPr>
          </a:lstStyle>
          <a:p>
            <a:pPr lvl="0"/>
            <a:r>
              <a:rPr lang="nl-NL" dirty="0"/>
              <a:t> </a:t>
            </a:r>
          </a:p>
        </p:txBody>
      </p:sp>
      <p:sp>
        <p:nvSpPr>
          <p:cNvPr id="45" name="Vrije vorm: vorm 44">
            <a:extLst>
              <a:ext uri="{FF2B5EF4-FFF2-40B4-BE49-F238E27FC236}">
                <a16:creationId xmlns:a16="http://schemas.microsoft.com/office/drawing/2014/main" id="{6F4B095B-1B16-4605-8F08-3DD82766115C}"/>
              </a:ext>
            </a:extLst>
          </p:cNvPr>
          <p:cNvSpPr/>
          <p:nvPr userDrawn="1"/>
        </p:nvSpPr>
        <p:spPr>
          <a:xfrm>
            <a:off x="0" y="0"/>
            <a:ext cx="12192000" cy="1489710"/>
          </a:xfrm>
          <a:custGeom>
            <a:avLst/>
            <a:gdLst>
              <a:gd name="connsiteX0" fmla="*/ 0 w 12192000"/>
              <a:gd name="connsiteY0" fmla="*/ 0 h 1489710"/>
              <a:gd name="connsiteX1" fmla="*/ 12192000 w 12192000"/>
              <a:gd name="connsiteY1" fmla="*/ 0 h 1489710"/>
              <a:gd name="connsiteX2" fmla="*/ 12192000 w 12192000"/>
              <a:gd name="connsiteY2" fmla="*/ 1489710 h 1489710"/>
              <a:gd name="connsiteX3" fmla="*/ 0 w 12192000"/>
              <a:gd name="connsiteY3" fmla="*/ 1489710 h 1489710"/>
            </a:gdLst>
            <a:ahLst/>
            <a:cxnLst>
              <a:cxn ang="0">
                <a:pos x="connsiteX0" y="connsiteY0"/>
              </a:cxn>
              <a:cxn ang="0">
                <a:pos x="connsiteX1" y="connsiteY1"/>
              </a:cxn>
              <a:cxn ang="0">
                <a:pos x="connsiteX2" y="connsiteY2"/>
              </a:cxn>
              <a:cxn ang="0">
                <a:pos x="connsiteX3" y="connsiteY3"/>
              </a:cxn>
            </a:cxnLst>
            <a:rect l="l" t="t" r="r" b="b"/>
            <a:pathLst>
              <a:path w="12192000" h="1489710">
                <a:moveTo>
                  <a:pt x="0" y="0"/>
                </a:moveTo>
                <a:lnTo>
                  <a:pt x="12192000" y="0"/>
                </a:lnTo>
                <a:lnTo>
                  <a:pt x="12192000" y="1489710"/>
                </a:lnTo>
                <a:lnTo>
                  <a:pt x="0" y="1489710"/>
                </a:lnTo>
                <a:close/>
              </a:path>
            </a:pathLst>
          </a:custGeom>
          <a:gradFill>
            <a:gsLst>
              <a:gs pos="1000">
                <a:srgbClr val="43B171">
                  <a:alpha val="90000"/>
                </a:srgbClr>
              </a:gs>
              <a:gs pos="99000">
                <a:srgbClr val="3C91E6">
                  <a:alpha val="90000"/>
                </a:srgbClr>
              </a:gs>
            </a:gsLst>
            <a:lin ang="10800000" scaled="1"/>
          </a:gradFill>
          <a:ln w="12700" cap="flat">
            <a:noFill/>
            <a:prstDash val="solid"/>
            <a:miter/>
          </a:ln>
        </p:spPr>
        <p:txBody>
          <a:bodyPr rtlCol="0" anchor="ctr"/>
          <a:lstStyle/>
          <a:p>
            <a:endParaRPr lang="nl-NL"/>
          </a:p>
        </p:txBody>
      </p:sp>
      <p:grpSp>
        <p:nvGrpSpPr>
          <p:cNvPr id="5" name="Groep 4">
            <a:extLst>
              <a:ext uri="{FF2B5EF4-FFF2-40B4-BE49-F238E27FC236}">
                <a16:creationId xmlns:a16="http://schemas.microsoft.com/office/drawing/2014/main" id="{E414540E-1F59-4D90-B3D9-7A1A28FB7004}"/>
              </a:ext>
            </a:extLst>
          </p:cNvPr>
          <p:cNvGrpSpPr/>
          <p:nvPr userDrawn="1"/>
        </p:nvGrpSpPr>
        <p:grpSpPr>
          <a:xfrm>
            <a:off x="9654031" y="0"/>
            <a:ext cx="2537968" cy="941324"/>
            <a:chOff x="9654031" y="0"/>
            <a:chExt cx="2537968" cy="941324"/>
          </a:xfrm>
        </p:grpSpPr>
        <p:grpSp>
          <p:nvGrpSpPr>
            <p:cNvPr id="6" name="Groep 5">
              <a:extLst>
                <a:ext uri="{FF2B5EF4-FFF2-40B4-BE49-F238E27FC236}">
                  <a16:creationId xmlns:a16="http://schemas.microsoft.com/office/drawing/2014/main" id="{49744B9D-069E-444B-9468-A0A2E98F09AB}"/>
                </a:ext>
              </a:extLst>
            </p:cNvPr>
            <p:cNvGrpSpPr/>
            <p:nvPr/>
          </p:nvGrpSpPr>
          <p:grpSpPr>
            <a:xfrm>
              <a:off x="9654031" y="0"/>
              <a:ext cx="2537968" cy="941324"/>
              <a:chOff x="9654031" y="0"/>
              <a:chExt cx="2537968" cy="941324"/>
            </a:xfrm>
          </p:grpSpPr>
          <p:sp>
            <p:nvSpPr>
              <p:cNvPr id="8" name="Vrije vorm: vorm 7">
                <a:extLst>
                  <a:ext uri="{FF2B5EF4-FFF2-40B4-BE49-F238E27FC236}">
                    <a16:creationId xmlns:a16="http://schemas.microsoft.com/office/drawing/2014/main" id="{907C9B93-65E8-446D-81C2-9F76B6F8F48F}"/>
                  </a:ext>
                </a:extLst>
              </p:cNvPr>
              <p:cNvSpPr/>
              <p:nvPr/>
            </p:nvSpPr>
            <p:spPr>
              <a:xfrm>
                <a:off x="9654031" y="0"/>
                <a:ext cx="2537968" cy="941324"/>
              </a:xfrm>
              <a:custGeom>
                <a:avLst/>
                <a:gdLst>
                  <a:gd name="connsiteX0" fmla="*/ 2537968 w 2537968"/>
                  <a:gd name="connsiteY0" fmla="*/ 613918 h 941324"/>
                  <a:gd name="connsiteX1" fmla="*/ 1891157 w 2537968"/>
                  <a:gd name="connsiteY1" fmla="*/ 941324 h 941324"/>
                  <a:gd name="connsiteX2" fmla="*/ 0 w 2537968"/>
                  <a:gd name="connsiteY2" fmla="*/ 0 h 941324"/>
                  <a:gd name="connsiteX3" fmla="*/ 2537968 w 2537968"/>
                  <a:gd name="connsiteY3" fmla="*/ 0 h 941324"/>
                  <a:gd name="connsiteX4" fmla="*/ 2537968 w 2537968"/>
                  <a:gd name="connsiteY4" fmla="*/ 613918 h 94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968" h="941324">
                    <a:moveTo>
                      <a:pt x="2537968" y="613918"/>
                    </a:moveTo>
                    <a:lnTo>
                      <a:pt x="1891157" y="941324"/>
                    </a:lnTo>
                    <a:lnTo>
                      <a:pt x="0" y="0"/>
                    </a:lnTo>
                    <a:lnTo>
                      <a:pt x="2537968" y="0"/>
                    </a:lnTo>
                    <a:lnTo>
                      <a:pt x="2537968" y="613918"/>
                    </a:lnTo>
                    <a:close/>
                  </a:path>
                </a:pathLst>
              </a:custGeom>
              <a:solidFill>
                <a:srgbClr val="FFFFFF"/>
              </a:solidFill>
              <a:ln w="12700" cap="flat">
                <a:noFill/>
                <a:prstDash val="solid"/>
                <a:miter/>
              </a:ln>
              <a:effectLst>
                <a:outerShdw blurRad="127000" algn="ctr" rotWithShape="0">
                  <a:prstClr val="black">
                    <a:alpha val="10000"/>
                  </a:prstClr>
                </a:outerShdw>
              </a:effectLst>
            </p:spPr>
            <p:txBody>
              <a:bodyPr rtlCol="0" anchor="ctr"/>
              <a:lstStyle/>
              <a:p>
                <a:endParaRPr lang="nl-NL"/>
              </a:p>
            </p:txBody>
          </p:sp>
          <p:grpSp>
            <p:nvGrpSpPr>
              <p:cNvPr id="9" name="Groep 8">
                <a:extLst>
                  <a:ext uri="{FF2B5EF4-FFF2-40B4-BE49-F238E27FC236}">
                    <a16:creationId xmlns:a16="http://schemas.microsoft.com/office/drawing/2014/main" id="{397D225C-C2FB-45A2-B6C8-F3DB2D2649F8}"/>
                  </a:ext>
                </a:extLst>
              </p:cNvPr>
              <p:cNvGrpSpPr/>
              <p:nvPr/>
            </p:nvGrpSpPr>
            <p:grpSpPr>
              <a:xfrm>
                <a:off x="10661396" y="131323"/>
                <a:ext cx="1241806" cy="326378"/>
                <a:chOff x="3375499" y="2709308"/>
                <a:chExt cx="5437158" cy="1429024"/>
              </a:xfrm>
            </p:grpSpPr>
            <p:sp>
              <p:nvSpPr>
                <p:cNvPr id="10" name="Vrije vorm: vorm 9">
                  <a:extLst>
                    <a:ext uri="{FF2B5EF4-FFF2-40B4-BE49-F238E27FC236}">
                      <a16:creationId xmlns:a16="http://schemas.microsoft.com/office/drawing/2014/main" id="{634E91B5-1CEE-4DB0-92A2-3DCE27F5D249}"/>
                    </a:ext>
                  </a:extLst>
                </p:cNvPr>
                <p:cNvSpPr/>
                <p:nvPr/>
              </p:nvSpPr>
              <p:spPr>
                <a:xfrm>
                  <a:off x="5026914" y="3071877"/>
                  <a:ext cx="458978" cy="702817"/>
                </a:xfrm>
                <a:custGeom>
                  <a:avLst/>
                  <a:gdLst>
                    <a:gd name="connsiteX0" fmla="*/ 113411 w 458978"/>
                    <a:gd name="connsiteY0" fmla="*/ 108458 h 702817"/>
                    <a:gd name="connsiteX1" fmla="*/ 113411 w 458978"/>
                    <a:gd name="connsiteY1" fmla="*/ 290068 h 702817"/>
                    <a:gd name="connsiteX2" fmla="*/ 433578 w 458978"/>
                    <a:gd name="connsiteY2" fmla="*/ 290068 h 702817"/>
                    <a:gd name="connsiteX3" fmla="*/ 433578 w 458978"/>
                    <a:gd name="connsiteY3" fmla="*/ 398526 h 702817"/>
                    <a:gd name="connsiteX4" fmla="*/ 113411 w 458978"/>
                    <a:gd name="connsiteY4" fmla="*/ 398526 h 702817"/>
                    <a:gd name="connsiteX5" fmla="*/ 113411 w 458978"/>
                    <a:gd name="connsiteY5" fmla="*/ 594360 h 702817"/>
                    <a:gd name="connsiteX6" fmla="*/ 458978 w 458978"/>
                    <a:gd name="connsiteY6" fmla="*/ 594360 h 702817"/>
                    <a:gd name="connsiteX7" fmla="*/ 458978 w 458978"/>
                    <a:gd name="connsiteY7" fmla="*/ 702818 h 702817"/>
                    <a:gd name="connsiteX8" fmla="*/ 0 w 458978"/>
                    <a:gd name="connsiteY8" fmla="*/ 702818 h 702817"/>
                    <a:gd name="connsiteX9" fmla="*/ 0 w 458978"/>
                    <a:gd name="connsiteY9" fmla="*/ 0 h 702817"/>
                    <a:gd name="connsiteX10" fmla="*/ 458978 w 458978"/>
                    <a:gd name="connsiteY10" fmla="*/ 0 h 702817"/>
                    <a:gd name="connsiteX11" fmla="*/ 458978 w 458978"/>
                    <a:gd name="connsiteY11" fmla="*/ 108458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8" h="702817">
                      <a:moveTo>
                        <a:pt x="113411" y="108458"/>
                      </a:moveTo>
                      <a:lnTo>
                        <a:pt x="113411" y="290068"/>
                      </a:lnTo>
                      <a:lnTo>
                        <a:pt x="433578" y="290068"/>
                      </a:lnTo>
                      <a:lnTo>
                        <a:pt x="433578" y="398526"/>
                      </a:lnTo>
                      <a:lnTo>
                        <a:pt x="113411" y="398526"/>
                      </a:lnTo>
                      <a:lnTo>
                        <a:pt x="113411" y="594360"/>
                      </a:lnTo>
                      <a:lnTo>
                        <a:pt x="458978" y="594360"/>
                      </a:lnTo>
                      <a:lnTo>
                        <a:pt x="458978" y="702818"/>
                      </a:lnTo>
                      <a:lnTo>
                        <a:pt x="0" y="702818"/>
                      </a:lnTo>
                      <a:lnTo>
                        <a:pt x="0" y="0"/>
                      </a:lnTo>
                      <a:lnTo>
                        <a:pt x="458978" y="0"/>
                      </a:lnTo>
                      <a:lnTo>
                        <a:pt x="458978" y="108458"/>
                      </a:lnTo>
                      <a:close/>
                    </a:path>
                  </a:pathLst>
                </a:custGeom>
                <a:solidFill>
                  <a:srgbClr val="155CA2"/>
                </a:solidFill>
                <a:ln w="12700"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BCCFD6D2-3A1C-48FF-BCB0-F30A8E5BDC81}"/>
                    </a:ext>
                  </a:extLst>
                </p:cNvPr>
                <p:cNvSpPr/>
                <p:nvPr/>
              </p:nvSpPr>
              <p:spPr>
                <a:xfrm>
                  <a:off x="5557775" y="3071877"/>
                  <a:ext cx="627888" cy="702817"/>
                </a:xfrm>
                <a:custGeom>
                  <a:avLst/>
                  <a:gdLst>
                    <a:gd name="connsiteX0" fmla="*/ 627888 w 627888"/>
                    <a:gd name="connsiteY0" fmla="*/ 0 h 702817"/>
                    <a:gd name="connsiteX1" fmla="*/ 385953 w 627888"/>
                    <a:gd name="connsiteY1" fmla="*/ 702818 h 702817"/>
                    <a:gd name="connsiteX2" fmla="*/ 241300 w 627888"/>
                    <a:gd name="connsiteY2" fmla="*/ 702818 h 702817"/>
                    <a:gd name="connsiteX3" fmla="*/ 0 w 627888"/>
                    <a:gd name="connsiteY3" fmla="*/ 0 h 702817"/>
                    <a:gd name="connsiteX4" fmla="*/ 120396 w 627888"/>
                    <a:gd name="connsiteY4" fmla="*/ 0 h 702817"/>
                    <a:gd name="connsiteX5" fmla="*/ 313436 w 627888"/>
                    <a:gd name="connsiteY5" fmla="*/ 572262 h 702817"/>
                    <a:gd name="connsiteX6" fmla="*/ 507111 w 627888"/>
                    <a:gd name="connsiteY6" fmla="*/ 0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8" h="702817">
                      <a:moveTo>
                        <a:pt x="627888" y="0"/>
                      </a:moveTo>
                      <a:lnTo>
                        <a:pt x="385953" y="702818"/>
                      </a:lnTo>
                      <a:lnTo>
                        <a:pt x="241300" y="702818"/>
                      </a:lnTo>
                      <a:lnTo>
                        <a:pt x="0" y="0"/>
                      </a:lnTo>
                      <a:lnTo>
                        <a:pt x="120396" y="0"/>
                      </a:lnTo>
                      <a:lnTo>
                        <a:pt x="313436" y="572262"/>
                      </a:lnTo>
                      <a:lnTo>
                        <a:pt x="507111" y="0"/>
                      </a:lnTo>
                      <a:close/>
                    </a:path>
                  </a:pathLst>
                </a:custGeom>
                <a:solidFill>
                  <a:srgbClr val="155CA2"/>
                </a:solidFill>
                <a:ln w="12700"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20A1D765-F4C1-4278-ABD8-C08E2F047D7E}"/>
                    </a:ext>
                  </a:extLst>
                </p:cNvPr>
                <p:cNvSpPr/>
                <p:nvPr/>
              </p:nvSpPr>
              <p:spPr>
                <a:xfrm>
                  <a:off x="6210301" y="3071496"/>
                  <a:ext cx="462534" cy="715264"/>
                </a:xfrm>
                <a:custGeom>
                  <a:avLst/>
                  <a:gdLst>
                    <a:gd name="connsiteX0" fmla="*/ 462534 w 462534"/>
                    <a:gd name="connsiteY0" fmla="*/ 675005 h 715264"/>
                    <a:gd name="connsiteX1" fmla="*/ 304292 w 462534"/>
                    <a:gd name="connsiteY1" fmla="*/ 715264 h 715264"/>
                    <a:gd name="connsiteX2" fmla="*/ 102489 w 462534"/>
                    <a:gd name="connsiteY2" fmla="*/ 491363 h 715264"/>
                    <a:gd name="connsiteX3" fmla="*/ 102489 w 462534"/>
                    <a:gd name="connsiteY3" fmla="*/ 257429 h 715264"/>
                    <a:gd name="connsiteX4" fmla="*/ 0 w 462534"/>
                    <a:gd name="connsiteY4" fmla="*/ 257429 h 715264"/>
                    <a:gd name="connsiteX5" fmla="*/ 0 w 462534"/>
                    <a:gd name="connsiteY5" fmla="*/ 151003 h 715264"/>
                    <a:gd name="connsiteX6" fmla="*/ 102489 w 462534"/>
                    <a:gd name="connsiteY6" fmla="*/ 151003 h 715264"/>
                    <a:gd name="connsiteX7" fmla="*/ 102489 w 462534"/>
                    <a:gd name="connsiteY7" fmla="*/ 25400 h 715264"/>
                    <a:gd name="connsiteX8" fmla="*/ 215900 w 462534"/>
                    <a:gd name="connsiteY8" fmla="*/ 0 h 715264"/>
                    <a:gd name="connsiteX9" fmla="*/ 215900 w 462534"/>
                    <a:gd name="connsiteY9" fmla="*/ 150622 h 715264"/>
                    <a:gd name="connsiteX10" fmla="*/ 443992 w 462534"/>
                    <a:gd name="connsiteY10" fmla="*/ 150622 h 715264"/>
                    <a:gd name="connsiteX11" fmla="*/ 443992 w 462534"/>
                    <a:gd name="connsiteY11" fmla="*/ 257048 h 715264"/>
                    <a:gd name="connsiteX12" fmla="*/ 216408 w 462534"/>
                    <a:gd name="connsiteY12" fmla="*/ 257048 h 715264"/>
                    <a:gd name="connsiteX13" fmla="*/ 216408 w 462534"/>
                    <a:gd name="connsiteY13" fmla="*/ 484886 h 715264"/>
                    <a:gd name="connsiteX14" fmla="*/ 324866 w 462534"/>
                    <a:gd name="connsiteY14" fmla="*/ 609473 h 715264"/>
                    <a:gd name="connsiteX15" fmla="*/ 442468 w 462534"/>
                    <a:gd name="connsiteY15" fmla="*/ 582422 h 7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534" h="715264">
                      <a:moveTo>
                        <a:pt x="462534" y="675005"/>
                      </a:moveTo>
                      <a:cubicBezTo>
                        <a:pt x="413778" y="700925"/>
                        <a:pt x="359512" y="714743"/>
                        <a:pt x="304292" y="715264"/>
                      </a:cubicBezTo>
                      <a:cubicBezTo>
                        <a:pt x="190754" y="715264"/>
                        <a:pt x="102489" y="644017"/>
                        <a:pt x="102489" y="491363"/>
                      </a:cubicBezTo>
                      <a:lnTo>
                        <a:pt x="102489" y="257429"/>
                      </a:lnTo>
                      <a:lnTo>
                        <a:pt x="0" y="257429"/>
                      </a:lnTo>
                      <a:lnTo>
                        <a:pt x="0" y="151003"/>
                      </a:lnTo>
                      <a:lnTo>
                        <a:pt x="102489" y="151003"/>
                      </a:lnTo>
                      <a:lnTo>
                        <a:pt x="102489" y="25400"/>
                      </a:lnTo>
                      <a:lnTo>
                        <a:pt x="215900" y="0"/>
                      </a:lnTo>
                      <a:lnTo>
                        <a:pt x="215900" y="150622"/>
                      </a:lnTo>
                      <a:lnTo>
                        <a:pt x="443992" y="150622"/>
                      </a:lnTo>
                      <a:lnTo>
                        <a:pt x="443992" y="257048"/>
                      </a:lnTo>
                      <a:lnTo>
                        <a:pt x="216408" y="257048"/>
                      </a:lnTo>
                      <a:lnTo>
                        <a:pt x="216408" y="484886"/>
                      </a:lnTo>
                      <a:cubicBezTo>
                        <a:pt x="216408" y="565404"/>
                        <a:pt x="253619" y="609473"/>
                        <a:pt x="324866" y="609473"/>
                      </a:cubicBezTo>
                      <a:cubicBezTo>
                        <a:pt x="360045" y="609473"/>
                        <a:pt x="399161" y="597408"/>
                        <a:pt x="442468" y="582422"/>
                      </a:cubicBezTo>
                      <a:close/>
                    </a:path>
                  </a:pathLst>
                </a:custGeom>
                <a:solidFill>
                  <a:srgbClr val="3C91E6"/>
                </a:solidFill>
                <a:ln w="12700"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E64F12AA-BE9C-49EB-8C9E-552F62D0ED52}"/>
                    </a:ext>
                  </a:extLst>
                </p:cNvPr>
                <p:cNvSpPr/>
                <p:nvPr/>
              </p:nvSpPr>
              <p:spPr>
                <a:xfrm>
                  <a:off x="6727830" y="3210184"/>
                  <a:ext cx="576575" cy="576584"/>
                </a:xfrm>
                <a:custGeom>
                  <a:avLst/>
                  <a:gdLst>
                    <a:gd name="connsiteX0" fmla="*/ 576575 w 576575"/>
                    <a:gd name="connsiteY0" fmla="*/ 288413 h 576584"/>
                    <a:gd name="connsiteX1" fmla="*/ 290444 w 576575"/>
                    <a:gd name="connsiteY1" fmla="*/ 576576 h 576584"/>
                    <a:gd name="connsiteX2" fmla="*/ 8 w 576575"/>
                    <a:gd name="connsiteY2" fmla="*/ 290457 h 576584"/>
                    <a:gd name="connsiteX3" fmla="*/ 286126 w 576575"/>
                    <a:gd name="connsiteY3" fmla="*/ 8 h 576584"/>
                    <a:gd name="connsiteX4" fmla="*/ 576563 w 576575"/>
                    <a:gd name="connsiteY4" fmla="*/ 286139 h 576584"/>
                    <a:gd name="connsiteX5" fmla="*/ 576575 w 576575"/>
                    <a:gd name="connsiteY5" fmla="*/ 288413 h 576584"/>
                    <a:gd name="connsiteX6" fmla="*/ 118486 w 576575"/>
                    <a:gd name="connsiteY6" fmla="*/ 288413 h 576584"/>
                    <a:gd name="connsiteX7" fmla="*/ 290191 w 576575"/>
                    <a:gd name="connsiteY7" fmla="*/ 467863 h 576584"/>
                    <a:gd name="connsiteX8" fmla="*/ 461894 w 576575"/>
                    <a:gd name="connsiteY8" fmla="*/ 288413 h 576584"/>
                    <a:gd name="connsiteX9" fmla="*/ 290191 w 576575"/>
                    <a:gd name="connsiteY9" fmla="*/ 108835 h 576584"/>
                    <a:gd name="connsiteX10" fmla="*/ 118613 w 576575"/>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5" h="576584">
                      <a:moveTo>
                        <a:pt x="576575" y="288413"/>
                      </a:moveTo>
                      <a:cubicBezTo>
                        <a:pt x="576575" y="453513"/>
                        <a:pt x="451099" y="576576"/>
                        <a:pt x="290444" y="576576"/>
                      </a:cubicBezTo>
                      <a:cubicBezTo>
                        <a:pt x="131224" y="577770"/>
                        <a:pt x="1202" y="449665"/>
                        <a:pt x="8" y="290457"/>
                      </a:cubicBezTo>
                      <a:cubicBezTo>
                        <a:pt x="-1185" y="131237"/>
                        <a:pt x="126907" y="1202"/>
                        <a:pt x="286126" y="8"/>
                      </a:cubicBezTo>
                      <a:cubicBezTo>
                        <a:pt x="445334" y="-1185"/>
                        <a:pt x="575369" y="126920"/>
                        <a:pt x="576563" y="286139"/>
                      </a:cubicBezTo>
                      <a:cubicBezTo>
                        <a:pt x="576575" y="286888"/>
                        <a:pt x="576575" y="287651"/>
                        <a:pt x="576575" y="288413"/>
                      </a:cubicBezTo>
                      <a:close/>
                      <a:moveTo>
                        <a:pt x="118486" y="288413"/>
                      </a:moveTo>
                      <a:cubicBezTo>
                        <a:pt x="118486" y="394838"/>
                        <a:pt x="193670" y="467863"/>
                        <a:pt x="290191" y="467863"/>
                      </a:cubicBezTo>
                      <a:cubicBezTo>
                        <a:pt x="386710" y="467863"/>
                        <a:pt x="461894" y="394585"/>
                        <a:pt x="461894" y="288413"/>
                      </a:cubicBezTo>
                      <a:cubicBezTo>
                        <a:pt x="461894" y="182241"/>
                        <a:pt x="385694" y="108835"/>
                        <a:pt x="290191" y="108835"/>
                      </a:cubicBezTo>
                      <a:cubicBezTo>
                        <a:pt x="194686" y="108835"/>
                        <a:pt x="118613" y="181987"/>
                        <a:pt x="118613" y="288413"/>
                      </a:cubicBezTo>
                      <a:close/>
                    </a:path>
                  </a:pathLst>
                </a:custGeom>
                <a:solidFill>
                  <a:srgbClr val="3C91E6"/>
                </a:solidFill>
                <a:ln w="12700"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72958A83-F7C4-4462-9A00-3FF41473B1A0}"/>
                    </a:ext>
                  </a:extLst>
                </p:cNvPr>
                <p:cNvSpPr/>
                <p:nvPr/>
              </p:nvSpPr>
              <p:spPr>
                <a:xfrm>
                  <a:off x="7395596" y="3210184"/>
                  <a:ext cx="576576" cy="576584"/>
                </a:xfrm>
                <a:custGeom>
                  <a:avLst/>
                  <a:gdLst>
                    <a:gd name="connsiteX0" fmla="*/ 576576 w 576576"/>
                    <a:gd name="connsiteY0" fmla="*/ 288413 h 576584"/>
                    <a:gd name="connsiteX1" fmla="*/ 290445 w 576576"/>
                    <a:gd name="connsiteY1" fmla="*/ 576576 h 576584"/>
                    <a:gd name="connsiteX2" fmla="*/ 8 w 576576"/>
                    <a:gd name="connsiteY2" fmla="*/ 290457 h 576584"/>
                    <a:gd name="connsiteX3" fmla="*/ 286127 w 576576"/>
                    <a:gd name="connsiteY3" fmla="*/ 8 h 576584"/>
                    <a:gd name="connsiteX4" fmla="*/ 576563 w 576576"/>
                    <a:gd name="connsiteY4" fmla="*/ 286139 h 576584"/>
                    <a:gd name="connsiteX5" fmla="*/ 576576 w 576576"/>
                    <a:gd name="connsiteY5" fmla="*/ 288413 h 576584"/>
                    <a:gd name="connsiteX6" fmla="*/ 118487 w 576576"/>
                    <a:gd name="connsiteY6" fmla="*/ 288413 h 576584"/>
                    <a:gd name="connsiteX7" fmla="*/ 290191 w 576576"/>
                    <a:gd name="connsiteY7" fmla="*/ 467863 h 576584"/>
                    <a:gd name="connsiteX8" fmla="*/ 461895 w 576576"/>
                    <a:gd name="connsiteY8" fmla="*/ 288413 h 576584"/>
                    <a:gd name="connsiteX9" fmla="*/ 290191 w 576576"/>
                    <a:gd name="connsiteY9" fmla="*/ 108835 h 576584"/>
                    <a:gd name="connsiteX10" fmla="*/ 118614 w 576576"/>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6" h="576584">
                      <a:moveTo>
                        <a:pt x="576576" y="288413"/>
                      </a:moveTo>
                      <a:cubicBezTo>
                        <a:pt x="576576" y="453513"/>
                        <a:pt x="451100" y="576576"/>
                        <a:pt x="290445" y="576576"/>
                      </a:cubicBezTo>
                      <a:cubicBezTo>
                        <a:pt x="131225" y="577770"/>
                        <a:pt x="1203" y="449665"/>
                        <a:pt x="8" y="290457"/>
                      </a:cubicBezTo>
                      <a:cubicBezTo>
                        <a:pt x="-1185" y="131237"/>
                        <a:pt x="126907" y="1202"/>
                        <a:pt x="286127" y="8"/>
                      </a:cubicBezTo>
                      <a:cubicBezTo>
                        <a:pt x="445334" y="-1185"/>
                        <a:pt x="575369" y="126920"/>
                        <a:pt x="576563" y="286139"/>
                      </a:cubicBezTo>
                      <a:cubicBezTo>
                        <a:pt x="576576" y="286888"/>
                        <a:pt x="576576" y="287651"/>
                        <a:pt x="576576" y="288413"/>
                      </a:cubicBezTo>
                      <a:close/>
                      <a:moveTo>
                        <a:pt x="118487" y="288413"/>
                      </a:moveTo>
                      <a:cubicBezTo>
                        <a:pt x="118487" y="394838"/>
                        <a:pt x="193798" y="467863"/>
                        <a:pt x="290191" y="467863"/>
                      </a:cubicBezTo>
                      <a:cubicBezTo>
                        <a:pt x="386584" y="467863"/>
                        <a:pt x="461895" y="394585"/>
                        <a:pt x="461895" y="288413"/>
                      </a:cubicBezTo>
                      <a:cubicBezTo>
                        <a:pt x="461895" y="182241"/>
                        <a:pt x="385695" y="108835"/>
                        <a:pt x="290191" y="108835"/>
                      </a:cubicBezTo>
                      <a:cubicBezTo>
                        <a:pt x="194687" y="108835"/>
                        <a:pt x="118614" y="181987"/>
                        <a:pt x="118614" y="288413"/>
                      </a:cubicBezTo>
                      <a:close/>
                    </a:path>
                  </a:pathLst>
                </a:custGeom>
                <a:solidFill>
                  <a:srgbClr val="3C91E6"/>
                </a:solidFill>
                <a:ln w="12700"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8AB1F45A-B59F-418E-B8F6-60639A362143}"/>
                    </a:ext>
                  </a:extLst>
                </p:cNvPr>
                <p:cNvSpPr/>
                <p:nvPr/>
              </p:nvSpPr>
              <p:spPr>
                <a:xfrm>
                  <a:off x="8086725" y="3001518"/>
                  <a:ext cx="114300" cy="773176"/>
                </a:xfrm>
                <a:custGeom>
                  <a:avLst/>
                  <a:gdLst>
                    <a:gd name="connsiteX0" fmla="*/ 0 w 114300"/>
                    <a:gd name="connsiteY0" fmla="*/ 0 h 773176"/>
                    <a:gd name="connsiteX1" fmla="*/ 114300 w 114300"/>
                    <a:gd name="connsiteY1" fmla="*/ 0 h 773176"/>
                    <a:gd name="connsiteX2" fmla="*/ 114300 w 114300"/>
                    <a:gd name="connsiteY2" fmla="*/ 773176 h 773176"/>
                    <a:gd name="connsiteX3" fmla="*/ 0 w 114300"/>
                    <a:gd name="connsiteY3" fmla="*/ 773176 h 773176"/>
                  </a:gdLst>
                  <a:ahLst/>
                  <a:cxnLst>
                    <a:cxn ang="0">
                      <a:pos x="connsiteX0" y="connsiteY0"/>
                    </a:cxn>
                    <a:cxn ang="0">
                      <a:pos x="connsiteX1" y="connsiteY1"/>
                    </a:cxn>
                    <a:cxn ang="0">
                      <a:pos x="connsiteX2" y="connsiteY2"/>
                    </a:cxn>
                    <a:cxn ang="0">
                      <a:pos x="connsiteX3" y="connsiteY3"/>
                    </a:cxn>
                  </a:cxnLst>
                  <a:rect l="l" t="t" r="r" b="b"/>
                  <a:pathLst>
                    <a:path w="114300" h="773176">
                      <a:moveTo>
                        <a:pt x="0" y="0"/>
                      </a:moveTo>
                      <a:lnTo>
                        <a:pt x="114300" y="0"/>
                      </a:lnTo>
                      <a:lnTo>
                        <a:pt x="114300" y="773176"/>
                      </a:lnTo>
                      <a:lnTo>
                        <a:pt x="0" y="773176"/>
                      </a:lnTo>
                      <a:close/>
                    </a:path>
                  </a:pathLst>
                </a:custGeom>
                <a:solidFill>
                  <a:srgbClr val="3C91E6"/>
                </a:solidFill>
                <a:ln w="12700"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533AA4B6-1C16-47F1-8BBE-7C6F99A87FFF}"/>
                    </a:ext>
                  </a:extLst>
                </p:cNvPr>
                <p:cNvSpPr/>
                <p:nvPr/>
              </p:nvSpPr>
              <p:spPr>
                <a:xfrm>
                  <a:off x="8303641" y="3209671"/>
                  <a:ext cx="509016" cy="576582"/>
                </a:xfrm>
                <a:custGeom>
                  <a:avLst/>
                  <a:gdLst>
                    <a:gd name="connsiteX0" fmla="*/ 0 w 509016"/>
                    <a:gd name="connsiteY0" fmla="*/ 387350 h 576582"/>
                    <a:gd name="connsiteX1" fmla="*/ 115951 w 509016"/>
                    <a:gd name="connsiteY1" fmla="*/ 387350 h 576582"/>
                    <a:gd name="connsiteX2" fmla="*/ 273558 w 509016"/>
                    <a:gd name="connsiteY2" fmla="*/ 476250 h 576582"/>
                    <a:gd name="connsiteX3" fmla="*/ 392049 w 509016"/>
                    <a:gd name="connsiteY3" fmla="*/ 412750 h 576582"/>
                    <a:gd name="connsiteX4" fmla="*/ 247523 w 509016"/>
                    <a:gd name="connsiteY4" fmla="*/ 337312 h 576582"/>
                    <a:gd name="connsiteX5" fmla="*/ 27559 w 509016"/>
                    <a:gd name="connsiteY5" fmla="*/ 175641 h 576582"/>
                    <a:gd name="connsiteX6" fmla="*/ 260604 w 509016"/>
                    <a:gd name="connsiteY6" fmla="*/ 0 h 576582"/>
                    <a:gd name="connsiteX7" fmla="*/ 501904 w 509016"/>
                    <a:gd name="connsiteY7" fmla="*/ 167640 h 576582"/>
                    <a:gd name="connsiteX8" fmla="*/ 387604 w 509016"/>
                    <a:gd name="connsiteY8" fmla="*/ 167640 h 576582"/>
                    <a:gd name="connsiteX9" fmla="*/ 259080 w 509016"/>
                    <a:gd name="connsiteY9" fmla="*/ 100330 h 576582"/>
                    <a:gd name="connsiteX10" fmla="*/ 142621 w 509016"/>
                    <a:gd name="connsiteY10" fmla="*/ 163830 h 576582"/>
                    <a:gd name="connsiteX11" fmla="*/ 273050 w 509016"/>
                    <a:gd name="connsiteY11" fmla="*/ 231140 h 576582"/>
                    <a:gd name="connsiteX12" fmla="*/ 509016 w 509016"/>
                    <a:gd name="connsiteY12" fmla="*/ 399923 h 576582"/>
                    <a:gd name="connsiteX13" fmla="*/ 272034 w 509016"/>
                    <a:gd name="connsiteY13" fmla="*/ 576580 h 576582"/>
                    <a:gd name="connsiteX14" fmla="*/ 0 w 509016"/>
                    <a:gd name="connsiteY14" fmla="*/ 387350 h 5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016" h="576582">
                      <a:moveTo>
                        <a:pt x="0" y="387350"/>
                      </a:moveTo>
                      <a:lnTo>
                        <a:pt x="115951" y="387350"/>
                      </a:lnTo>
                      <a:cubicBezTo>
                        <a:pt x="132969" y="448564"/>
                        <a:pt x="177800" y="476250"/>
                        <a:pt x="273558" y="476250"/>
                      </a:cubicBezTo>
                      <a:cubicBezTo>
                        <a:pt x="346837" y="476250"/>
                        <a:pt x="392049" y="454152"/>
                        <a:pt x="392049" y="412750"/>
                      </a:cubicBezTo>
                      <a:cubicBezTo>
                        <a:pt x="392049" y="366522"/>
                        <a:pt x="339852" y="359410"/>
                        <a:pt x="247523" y="337312"/>
                      </a:cubicBezTo>
                      <a:cubicBezTo>
                        <a:pt x="92710" y="299212"/>
                        <a:pt x="27559" y="268097"/>
                        <a:pt x="27559" y="175641"/>
                      </a:cubicBezTo>
                      <a:cubicBezTo>
                        <a:pt x="27559" y="64262"/>
                        <a:pt x="121920" y="0"/>
                        <a:pt x="260604" y="0"/>
                      </a:cubicBezTo>
                      <a:cubicBezTo>
                        <a:pt x="402209" y="0"/>
                        <a:pt x="481457" y="67183"/>
                        <a:pt x="501904" y="167640"/>
                      </a:cubicBezTo>
                      <a:lnTo>
                        <a:pt x="387604" y="167640"/>
                      </a:lnTo>
                      <a:cubicBezTo>
                        <a:pt x="371475" y="122428"/>
                        <a:pt x="329311" y="100330"/>
                        <a:pt x="259080" y="100330"/>
                      </a:cubicBezTo>
                      <a:cubicBezTo>
                        <a:pt x="185674" y="100330"/>
                        <a:pt x="142621" y="125730"/>
                        <a:pt x="142621" y="163830"/>
                      </a:cubicBezTo>
                      <a:cubicBezTo>
                        <a:pt x="142621" y="199009"/>
                        <a:pt x="176657" y="208026"/>
                        <a:pt x="273050" y="231140"/>
                      </a:cubicBezTo>
                      <a:cubicBezTo>
                        <a:pt x="422656" y="266319"/>
                        <a:pt x="509016" y="292354"/>
                        <a:pt x="509016" y="399923"/>
                      </a:cubicBezTo>
                      <a:cubicBezTo>
                        <a:pt x="509016" y="518414"/>
                        <a:pt x="402717" y="576580"/>
                        <a:pt x="272034" y="576580"/>
                      </a:cubicBezTo>
                      <a:cubicBezTo>
                        <a:pt x="125476" y="577088"/>
                        <a:pt x="20955" y="506857"/>
                        <a:pt x="0" y="387350"/>
                      </a:cubicBezTo>
                      <a:close/>
                    </a:path>
                  </a:pathLst>
                </a:custGeom>
                <a:solidFill>
                  <a:srgbClr val="3C91E6"/>
                </a:solidFill>
                <a:ln w="12700"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4EF88142-863A-4009-B63B-86E9F75AE218}"/>
                    </a:ext>
                  </a:extLst>
                </p:cNvPr>
                <p:cNvSpPr/>
                <p:nvPr/>
              </p:nvSpPr>
              <p:spPr>
                <a:xfrm>
                  <a:off x="4406847" y="3542958"/>
                  <a:ext cx="206320" cy="357224"/>
                </a:xfrm>
                <a:custGeom>
                  <a:avLst/>
                  <a:gdLst>
                    <a:gd name="connsiteX0" fmla="*/ 206320 w 206320"/>
                    <a:gd name="connsiteY0" fmla="*/ 0 h 357224"/>
                    <a:gd name="connsiteX1" fmla="*/ 206320 w 206320"/>
                    <a:gd name="connsiteY1" fmla="*/ 238150 h 357224"/>
                    <a:gd name="connsiteX2" fmla="*/ 0 w 206320"/>
                    <a:gd name="connsiteY2" fmla="*/ 357225 h 357224"/>
                    <a:gd name="connsiteX3" fmla="*/ 0 w 206320"/>
                    <a:gd name="connsiteY3" fmla="*/ 119075 h 357224"/>
                    <a:gd name="connsiteX4" fmla="*/ 206320 w 206320"/>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0"/>
                      </a:moveTo>
                      <a:lnTo>
                        <a:pt x="206320" y="238150"/>
                      </a:lnTo>
                      <a:lnTo>
                        <a:pt x="0" y="357225"/>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EBA88303-A499-4F06-ACC5-64354977C7C9}"/>
                    </a:ext>
                  </a:extLst>
                </p:cNvPr>
                <p:cNvSpPr/>
                <p:nvPr/>
              </p:nvSpPr>
              <p:spPr>
                <a:xfrm>
                  <a:off x="4406847" y="3304808"/>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4391A3D7-C132-43A1-8A81-9A859C2D6E6A}"/>
                    </a:ext>
                  </a:extLst>
                </p:cNvPr>
                <p:cNvSpPr/>
                <p:nvPr/>
              </p:nvSpPr>
              <p:spPr>
                <a:xfrm>
                  <a:off x="4200526" y="3185607"/>
                  <a:ext cx="412640" cy="238276"/>
                </a:xfrm>
                <a:custGeom>
                  <a:avLst/>
                  <a:gdLst>
                    <a:gd name="connsiteX0" fmla="*/ 412641 w 412640"/>
                    <a:gd name="connsiteY0" fmla="*/ 119202 h 238276"/>
                    <a:gd name="connsiteX1" fmla="*/ 206320 w 412640"/>
                    <a:gd name="connsiteY1" fmla="*/ 238276 h 238276"/>
                    <a:gd name="connsiteX2" fmla="*/ 0 w 412640"/>
                    <a:gd name="connsiteY2" fmla="*/ 119202 h 238276"/>
                    <a:gd name="connsiteX3" fmla="*/ 206320 w 412640"/>
                    <a:gd name="connsiteY3" fmla="*/ 0 h 238276"/>
                    <a:gd name="connsiteX4" fmla="*/ 412641 w 412640"/>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276">
                      <a:moveTo>
                        <a:pt x="412641" y="119202"/>
                      </a:moveTo>
                      <a:lnTo>
                        <a:pt x="206320" y="238276"/>
                      </a:lnTo>
                      <a:lnTo>
                        <a:pt x="0" y="119202"/>
                      </a:lnTo>
                      <a:lnTo>
                        <a:pt x="206320" y="0"/>
                      </a:lnTo>
                      <a:lnTo>
                        <a:pt x="412641" y="119202"/>
                      </a:lnTo>
                      <a:close/>
                    </a:path>
                  </a:pathLst>
                </a:custGeom>
                <a:solidFill>
                  <a:srgbClr val="43B171"/>
                </a:solidFill>
                <a:ln w="12635"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2243D261-CCF4-4089-917C-5FD7816EDB22}"/>
                    </a:ext>
                  </a:extLst>
                </p:cNvPr>
                <p:cNvSpPr/>
                <p:nvPr/>
              </p:nvSpPr>
              <p:spPr>
                <a:xfrm>
                  <a:off x="4200526" y="3423883"/>
                  <a:ext cx="412640" cy="238149"/>
                </a:xfrm>
                <a:custGeom>
                  <a:avLst/>
                  <a:gdLst>
                    <a:gd name="connsiteX0" fmla="*/ 412641 w 412640"/>
                    <a:gd name="connsiteY0" fmla="*/ 119075 h 238149"/>
                    <a:gd name="connsiteX1" fmla="*/ 206320 w 412640"/>
                    <a:gd name="connsiteY1" fmla="*/ 238150 h 238149"/>
                    <a:gd name="connsiteX2" fmla="*/ 0 w 412640"/>
                    <a:gd name="connsiteY2" fmla="*/ 119075 h 238149"/>
                    <a:gd name="connsiteX3" fmla="*/ 206320 w 412640"/>
                    <a:gd name="connsiteY3" fmla="*/ 0 h 238149"/>
                    <a:gd name="connsiteX4" fmla="*/ 412641 w 412640"/>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149">
                      <a:moveTo>
                        <a:pt x="412641" y="119075"/>
                      </a:moveTo>
                      <a:lnTo>
                        <a:pt x="206320" y="238150"/>
                      </a:lnTo>
                      <a:lnTo>
                        <a:pt x="0" y="119075"/>
                      </a:lnTo>
                      <a:lnTo>
                        <a:pt x="206320" y="0"/>
                      </a:lnTo>
                      <a:lnTo>
                        <a:pt x="412641" y="119075"/>
                      </a:lnTo>
                      <a:close/>
                    </a:path>
                  </a:pathLst>
                </a:custGeom>
                <a:solidFill>
                  <a:srgbClr val="43B171"/>
                </a:solidFill>
                <a:ln w="12635"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E9F4CFB9-216F-41DE-A7B2-D81C3B67AC19}"/>
                    </a:ext>
                  </a:extLst>
                </p:cNvPr>
                <p:cNvSpPr/>
                <p:nvPr/>
              </p:nvSpPr>
              <p:spPr>
                <a:xfrm>
                  <a:off x="4200526" y="3542958"/>
                  <a:ext cx="206320" cy="357224"/>
                </a:xfrm>
                <a:custGeom>
                  <a:avLst/>
                  <a:gdLst>
                    <a:gd name="connsiteX0" fmla="*/ 206320 w 206320"/>
                    <a:gd name="connsiteY0" fmla="*/ 119075 h 357224"/>
                    <a:gd name="connsiteX1" fmla="*/ 206320 w 206320"/>
                    <a:gd name="connsiteY1" fmla="*/ 357225 h 357224"/>
                    <a:gd name="connsiteX2" fmla="*/ 0 w 206320"/>
                    <a:gd name="connsiteY2" fmla="*/ 238150 h 357224"/>
                    <a:gd name="connsiteX3" fmla="*/ 0 w 206320"/>
                    <a:gd name="connsiteY3" fmla="*/ 0 h 357224"/>
                    <a:gd name="connsiteX4" fmla="*/ 206320 w 206320"/>
                    <a:gd name="connsiteY4" fmla="*/ 119075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119075"/>
                      </a:moveTo>
                      <a:lnTo>
                        <a:pt x="206320" y="357225"/>
                      </a:ln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908C51A3-3EA9-4855-B813-468A4CD04D3C}"/>
                    </a:ext>
                  </a:extLst>
                </p:cNvPr>
                <p:cNvSpPr/>
                <p:nvPr/>
              </p:nvSpPr>
              <p:spPr>
                <a:xfrm>
                  <a:off x="4200526" y="2947457"/>
                  <a:ext cx="412640" cy="357351"/>
                </a:xfrm>
                <a:custGeom>
                  <a:avLst/>
                  <a:gdLst>
                    <a:gd name="connsiteX0" fmla="*/ 206320 w 412640"/>
                    <a:gd name="connsiteY0" fmla="*/ 0 h 357351"/>
                    <a:gd name="connsiteX1" fmla="*/ 0 w 412640"/>
                    <a:gd name="connsiteY1" fmla="*/ 119075 h 357351"/>
                    <a:gd name="connsiteX2" fmla="*/ 0 w 412640"/>
                    <a:gd name="connsiteY2" fmla="*/ 357351 h 357351"/>
                    <a:gd name="connsiteX3" fmla="*/ 206320 w 412640"/>
                    <a:gd name="connsiteY3" fmla="*/ 238150 h 357351"/>
                    <a:gd name="connsiteX4" fmla="*/ 412641 w 412640"/>
                    <a:gd name="connsiteY4" fmla="*/ 357351 h 357351"/>
                    <a:gd name="connsiteX5" fmla="*/ 412641 w 412640"/>
                    <a:gd name="connsiteY5" fmla="*/ 119075 h 357351"/>
                    <a:gd name="connsiteX6" fmla="*/ 206320 w 412640"/>
                    <a:gd name="connsiteY6" fmla="*/ 0 h 35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40" h="357351">
                      <a:moveTo>
                        <a:pt x="206320" y="0"/>
                      </a:moveTo>
                      <a:lnTo>
                        <a:pt x="0" y="119075"/>
                      </a:lnTo>
                      <a:lnTo>
                        <a:pt x="0" y="357351"/>
                      </a:lnTo>
                      <a:lnTo>
                        <a:pt x="206320" y="238150"/>
                      </a:lnTo>
                      <a:lnTo>
                        <a:pt x="412641" y="357351"/>
                      </a:lnTo>
                      <a:lnTo>
                        <a:pt x="412641"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D4B0D6A5-01AC-44EB-B5AF-6EFC8F698B62}"/>
                    </a:ext>
                  </a:extLst>
                </p:cNvPr>
                <p:cNvSpPr/>
                <p:nvPr/>
              </p:nvSpPr>
              <p:spPr>
                <a:xfrm>
                  <a:off x="4200526" y="2828382"/>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ABA51D0B-26A3-45A4-B2FD-552CC775F83B}"/>
                    </a:ext>
                  </a:extLst>
                </p:cNvPr>
                <p:cNvSpPr/>
                <p:nvPr/>
              </p:nvSpPr>
              <p:spPr>
                <a:xfrm>
                  <a:off x="4200526"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97D8B2"/>
                </a:solidFill>
                <a:ln w="12635"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CD6D86B7-ACB4-46AD-8612-05C15C3AADF3}"/>
                    </a:ext>
                  </a:extLst>
                </p:cNvPr>
                <p:cNvSpPr/>
                <p:nvPr/>
              </p:nvSpPr>
              <p:spPr>
                <a:xfrm>
                  <a:off x="4200526" y="37811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32C44AEC-2066-4C68-9C0E-06399A68781D}"/>
                    </a:ext>
                  </a:extLst>
                </p:cNvPr>
                <p:cNvSpPr/>
                <p:nvPr/>
              </p:nvSpPr>
              <p:spPr>
                <a:xfrm>
                  <a:off x="3994333" y="3304808"/>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1A5E5D01-F73B-4F06-88C9-FC33A740844A}"/>
                    </a:ext>
                  </a:extLst>
                </p:cNvPr>
                <p:cNvSpPr/>
                <p:nvPr/>
              </p:nvSpPr>
              <p:spPr>
                <a:xfrm>
                  <a:off x="3994333" y="3066532"/>
                  <a:ext cx="206193" cy="238276"/>
                </a:xfrm>
                <a:custGeom>
                  <a:avLst/>
                  <a:gdLst>
                    <a:gd name="connsiteX0" fmla="*/ 206194 w 206193"/>
                    <a:gd name="connsiteY0" fmla="*/ 0 h 238276"/>
                    <a:gd name="connsiteX1" fmla="*/ 206194 w 206193"/>
                    <a:gd name="connsiteY1" fmla="*/ 238276 h 238276"/>
                    <a:gd name="connsiteX2" fmla="*/ 0 w 206193"/>
                    <a:gd name="connsiteY2" fmla="*/ 119075 h 238276"/>
                    <a:gd name="connsiteX3" fmla="*/ 206194 w 206193"/>
                    <a:gd name="connsiteY3" fmla="*/ 0 h 238276"/>
                  </a:gdLst>
                  <a:ahLst/>
                  <a:cxnLst>
                    <a:cxn ang="0">
                      <a:pos x="connsiteX0" y="connsiteY0"/>
                    </a:cxn>
                    <a:cxn ang="0">
                      <a:pos x="connsiteX1" y="connsiteY1"/>
                    </a:cxn>
                    <a:cxn ang="0">
                      <a:pos x="connsiteX2" y="connsiteY2"/>
                    </a:cxn>
                    <a:cxn ang="0">
                      <a:pos x="connsiteX3" y="connsiteY3"/>
                    </a:cxn>
                  </a:cxnLst>
                  <a:rect l="l" t="t" r="r" b="b"/>
                  <a:pathLst>
                    <a:path w="206193" h="238276">
                      <a:moveTo>
                        <a:pt x="206194" y="0"/>
                      </a:moveTo>
                      <a:lnTo>
                        <a:pt x="206194" y="238276"/>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6542EAC4-71F4-4708-8095-C0CA757111EF}"/>
                    </a:ext>
                  </a:extLst>
                </p:cNvPr>
                <p:cNvSpPr/>
                <p:nvPr/>
              </p:nvSpPr>
              <p:spPr>
                <a:xfrm>
                  <a:off x="3994333" y="2828382"/>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97D8B2"/>
                </a:solidFill>
                <a:ln w="12635"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9452BF66-3935-4F30-B4CE-D648AA40C935}"/>
                    </a:ext>
                  </a:extLst>
                </p:cNvPr>
                <p:cNvSpPr/>
                <p:nvPr/>
              </p:nvSpPr>
              <p:spPr>
                <a:xfrm>
                  <a:off x="3788012"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97D8B2"/>
                </a:solidFill>
                <a:ln w="12635"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4CC4BE75-78D4-4E84-B167-D2795E1E9519}"/>
                    </a:ext>
                  </a:extLst>
                </p:cNvPr>
                <p:cNvSpPr/>
                <p:nvPr/>
              </p:nvSpPr>
              <p:spPr>
                <a:xfrm>
                  <a:off x="3788012" y="3423883"/>
                  <a:ext cx="412513" cy="238149"/>
                </a:xfrm>
                <a:custGeom>
                  <a:avLst/>
                  <a:gdLst>
                    <a:gd name="connsiteX0" fmla="*/ 412514 w 412513"/>
                    <a:gd name="connsiteY0" fmla="*/ 119075 h 238149"/>
                    <a:gd name="connsiteX1" fmla="*/ 206320 w 412513"/>
                    <a:gd name="connsiteY1" fmla="*/ 238150 h 238149"/>
                    <a:gd name="connsiteX2" fmla="*/ 0 w 412513"/>
                    <a:gd name="connsiteY2" fmla="*/ 119075 h 238149"/>
                    <a:gd name="connsiteX3" fmla="*/ 206320 w 412513"/>
                    <a:gd name="connsiteY3" fmla="*/ 0 h 238149"/>
                    <a:gd name="connsiteX4" fmla="*/ 412514 w 412513"/>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412514" y="119075"/>
                      </a:moveTo>
                      <a:lnTo>
                        <a:pt x="206320" y="238150"/>
                      </a:lnTo>
                      <a:lnTo>
                        <a:pt x="0" y="119075"/>
                      </a:lnTo>
                      <a:lnTo>
                        <a:pt x="206320" y="0"/>
                      </a:lnTo>
                      <a:lnTo>
                        <a:pt x="412514" y="119075"/>
                      </a:lnTo>
                      <a:close/>
                    </a:path>
                  </a:pathLst>
                </a:custGeom>
                <a:solidFill>
                  <a:srgbClr val="97D8B2"/>
                </a:solidFill>
                <a:ln w="12635"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60F2CE77-0FA6-4597-8E20-ACFAA5F385BD}"/>
                    </a:ext>
                  </a:extLst>
                </p:cNvPr>
                <p:cNvSpPr/>
                <p:nvPr/>
              </p:nvSpPr>
              <p:spPr>
                <a:xfrm>
                  <a:off x="3788012" y="2709308"/>
                  <a:ext cx="412513" cy="238149"/>
                </a:xfrm>
                <a:custGeom>
                  <a:avLst/>
                  <a:gdLst>
                    <a:gd name="connsiteX0" fmla="*/ 206320 w 412513"/>
                    <a:gd name="connsiteY0" fmla="*/ 0 h 238149"/>
                    <a:gd name="connsiteX1" fmla="*/ 0 w 412513"/>
                    <a:gd name="connsiteY1" fmla="*/ 119075 h 238149"/>
                    <a:gd name="connsiteX2" fmla="*/ 206320 w 412513"/>
                    <a:gd name="connsiteY2" fmla="*/ 238150 h 238149"/>
                    <a:gd name="connsiteX3" fmla="*/ 412514 w 412513"/>
                    <a:gd name="connsiteY3" fmla="*/ 119075 h 238149"/>
                    <a:gd name="connsiteX4" fmla="*/ 206320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320" y="0"/>
                      </a:moveTo>
                      <a:lnTo>
                        <a:pt x="0" y="119075"/>
                      </a:lnTo>
                      <a:lnTo>
                        <a:pt x="206320" y="238150"/>
                      </a:lnTo>
                      <a:lnTo>
                        <a:pt x="412514"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68A922AD-1B45-4DBA-8ECB-1B727391D6E0}"/>
                    </a:ext>
                  </a:extLst>
                </p:cNvPr>
                <p:cNvSpPr/>
                <p:nvPr/>
              </p:nvSpPr>
              <p:spPr>
                <a:xfrm>
                  <a:off x="3788012" y="2828382"/>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634852C6-0878-4678-8E38-44A10E6291DB}"/>
                    </a:ext>
                  </a:extLst>
                </p:cNvPr>
                <p:cNvSpPr/>
                <p:nvPr/>
              </p:nvSpPr>
              <p:spPr>
                <a:xfrm>
                  <a:off x="3788012" y="3066532"/>
                  <a:ext cx="206320" cy="238276"/>
                </a:xfrm>
                <a:custGeom>
                  <a:avLst/>
                  <a:gdLst>
                    <a:gd name="connsiteX0" fmla="*/ 206320 w 206320"/>
                    <a:gd name="connsiteY0" fmla="*/ 119075 h 238276"/>
                    <a:gd name="connsiteX1" fmla="*/ 0 w 206320"/>
                    <a:gd name="connsiteY1" fmla="*/ 238276 h 238276"/>
                    <a:gd name="connsiteX2" fmla="*/ 0 w 206320"/>
                    <a:gd name="connsiteY2" fmla="*/ 0 h 238276"/>
                    <a:gd name="connsiteX3" fmla="*/ 206320 w 206320"/>
                    <a:gd name="connsiteY3" fmla="*/ 119075 h 238276"/>
                  </a:gdLst>
                  <a:ahLst/>
                  <a:cxnLst>
                    <a:cxn ang="0">
                      <a:pos x="connsiteX0" y="connsiteY0"/>
                    </a:cxn>
                    <a:cxn ang="0">
                      <a:pos x="connsiteX1" y="connsiteY1"/>
                    </a:cxn>
                    <a:cxn ang="0">
                      <a:pos x="connsiteX2" y="connsiteY2"/>
                    </a:cxn>
                    <a:cxn ang="0">
                      <a:pos x="connsiteX3" y="connsiteY3"/>
                    </a:cxn>
                  </a:cxnLst>
                  <a:rect l="l" t="t" r="r" b="b"/>
                  <a:pathLst>
                    <a:path w="206320" h="238276">
                      <a:moveTo>
                        <a:pt x="206320" y="119075"/>
                      </a:moveTo>
                      <a:lnTo>
                        <a:pt x="0" y="238276"/>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FEC6D562-FCD2-4D36-9FA5-FD8D0785B3FC}"/>
                    </a:ext>
                  </a:extLst>
                </p:cNvPr>
                <p:cNvSpPr/>
                <p:nvPr/>
              </p:nvSpPr>
              <p:spPr>
                <a:xfrm>
                  <a:off x="3788012"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412514 w 412513"/>
                    <a:gd name="connsiteY6" fmla="*/ 0 h 476299"/>
                    <a:gd name="connsiteX7" fmla="*/ 206320 w 412513"/>
                    <a:gd name="connsiteY7"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513" h="476299">
                      <a:moveTo>
                        <a:pt x="206320" y="119075"/>
                      </a:moveTo>
                      <a:lnTo>
                        <a:pt x="0" y="0"/>
                      </a:lnTo>
                      <a:lnTo>
                        <a:pt x="0" y="238150"/>
                      </a:lnTo>
                      <a:lnTo>
                        <a:pt x="206320" y="357225"/>
                      </a:lnTo>
                      <a:lnTo>
                        <a:pt x="412514" y="476299"/>
                      </a:lnTo>
                      <a:lnTo>
                        <a:pt x="412514" y="238150"/>
                      </a:lnTo>
                      <a:lnTo>
                        <a:pt x="412514"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CA06943A-1C5D-4EDF-A994-77DF21C46437}"/>
                    </a:ext>
                  </a:extLst>
                </p:cNvPr>
                <p:cNvSpPr/>
                <p:nvPr/>
              </p:nvSpPr>
              <p:spPr>
                <a:xfrm>
                  <a:off x="3788012" y="3781108"/>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285943"/>
                </a:solidFill>
                <a:ln w="12635"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EB9161FF-DAD1-46ED-9ECC-B22EA2812E6E}"/>
                    </a:ext>
                  </a:extLst>
                </p:cNvPr>
                <p:cNvSpPr/>
                <p:nvPr/>
              </p:nvSpPr>
              <p:spPr>
                <a:xfrm>
                  <a:off x="3581819" y="3304808"/>
                  <a:ext cx="412513" cy="238149"/>
                </a:xfrm>
                <a:custGeom>
                  <a:avLst/>
                  <a:gdLst>
                    <a:gd name="connsiteX0" fmla="*/ 206194 w 412513"/>
                    <a:gd name="connsiteY0" fmla="*/ 0 h 238149"/>
                    <a:gd name="connsiteX1" fmla="*/ 0 w 412513"/>
                    <a:gd name="connsiteY1" fmla="*/ 119075 h 238149"/>
                    <a:gd name="connsiteX2" fmla="*/ 206194 w 412513"/>
                    <a:gd name="connsiteY2" fmla="*/ 238150 h 238149"/>
                    <a:gd name="connsiteX3" fmla="*/ 412514 w 412513"/>
                    <a:gd name="connsiteY3" fmla="*/ 119075 h 238149"/>
                    <a:gd name="connsiteX4" fmla="*/ 206194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194" y="0"/>
                      </a:moveTo>
                      <a:lnTo>
                        <a:pt x="0" y="119075"/>
                      </a:lnTo>
                      <a:lnTo>
                        <a:pt x="206194" y="238150"/>
                      </a:lnTo>
                      <a:lnTo>
                        <a:pt x="412514"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868D6891-BBE8-4AB4-98DB-B51CE1EAFE1E}"/>
                    </a:ext>
                  </a:extLst>
                </p:cNvPr>
                <p:cNvSpPr/>
                <p:nvPr/>
              </p:nvSpPr>
              <p:spPr>
                <a:xfrm>
                  <a:off x="3581819" y="2947457"/>
                  <a:ext cx="206193" cy="357351"/>
                </a:xfrm>
                <a:custGeom>
                  <a:avLst/>
                  <a:gdLst>
                    <a:gd name="connsiteX0" fmla="*/ 206194 w 206193"/>
                    <a:gd name="connsiteY0" fmla="*/ 119075 h 357351"/>
                    <a:gd name="connsiteX1" fmla="*/ 206194 w 206193"/>
                    <a:gd name="connsiteY1" fmla="*/ 357351 h 357351"/>
                    <a:gd name="connsiteX2" fmla="*/ 0 w 206193"/>
                    <a:gd name="connsiteY2" fmla="*/ 238150 h 357351"/>
                    <a:gd name="connsiteX3" fmla="*/ 0 w 206193"/>
                    <a:gd name="connsiteY3" fmla="*/ 0 h 357351"/>
                    <a:gd name="connsiteX4" fmla="*/ 206194 w 206193"/>
                    <a:gd name="connsiteY4" fmla="*/ 119075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351">
                      <a:moveTo>
                        <a:pt x="206194" y="119075"/>
                      </a:moveTo>
                      <a:lnTo>
                        <a:pt x="206194" y="357351"/>
                      </a:lnTo>
                      <a:lnTo>
                        <a:pt x="0" y="238150"/>
                      </a:lnTo>
                      <a:lnTo>
                        <a:pt x="0" y="0"/>
                      </a:lnTo>
                      <a:lnTo>
                        <a:pt x="206194" y="119075"/>
                      </a:lnTo>
                      <a:close/>
                    </a:path>
                  </a:pathLst>
                </a:custGeom>
                <a:solidFill>
                  <a:srgbClr val="285943"/>
                </a:solidFill>
                <a:ln w="12635"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ADF70FC0-7014-42EA-B477-2342893CFE9F}"/>
                    </a:ext>
                  </a:extLst>
                </p:cNvPr>
                <p:cNvSpPr/>
                <p:nvPr/>
              </p:nvSpPr>
              <p:spPr>
                <a:xfrm>
                  <a:off x="3580056" y="2828381"/>
                  <a:ext cx="207957" cy="240187"/>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235E854C-1F8D-4D38-9F1B-335139F26141}"/>
                    </a:ext>
                  </a:extLst>
                </p:cNvPr>
                <p:cNvSpPr/>
                <p:nvPr/>
              </p:nvSpPr>
              <p:spPr>
                <a:xfrm>
                  <a:off x="3375499"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3C91E6"/>
                </a:solidFill>
                <a:ln w="12635"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04A4587D-5F19-457C-B101-ABB3920D34EB}"/>
                    </a:ext>
                  </a:extLst>
                </p:cNvPr>
                <p:cNvSpPr/>
                <p:nvPr/>
              </p:nvSpPr>
              <p:spPr>
                <a:xfrm>
                  <a:off x="3581819" y="3423883"/>
                  <a:ext cx="206193" cy="357224"/>
                </a:xfrm>
                <a:custGeom>
                  <a:avLst/>
                  <a:gdLst>
                    <a:gd name="connsiteX0" fmla="*/ 0 w 206193"/>
                    <a:gd name="connsiteY0" fmla="*/ 0 h 357224"/>
                    <a:gd name="connsiteX1" fmla="*/ 0 w 206193"/>
                    <a:gd name="connsiteY1" fmla="*/ 238150 h 357224"/>
                    <a:gd name="connsiteX2" fmla="*/ 206194 w 206193"/>
                    <a:gd name="connsiteY2" fmla="*/ 357225 h 357224"/>
                    <a:gd name="connsiteX3" fmla="*/ 206194 w 206193"/>
                    <a:gd name="connsiteY3" fmla="*/ 119075 h 357224"/>
                    <a:gd name="connsiteX4" fmla="*/ 0 w 206193"/>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224">
                      <a:moveTo>
                        <a:pt x="0" y="0"/>
                      </a:moveTo>
                      <a:lnTo>
                        <a:pt x="0" y="238150"/>
                      </a:lnTo>
                      <a:lnTo>
                        <a:pt x="206194" y="357225"/>
                      </a:lnTo>
                      <a:lnTo>
                        <a:pt x="206194" y="119075"/>
                      </a:lnTo>
                      <a:lnTo>
                        <a:pt x="0" y="0"/>
                      </a:lnTo>
                      <a:close/>
                    </a:path>
                  </a:pathLst>
                </a:custGeom>
                <a:solidFill>
                  <a:srgbClr val="285943"/>
                </a:solidFill>
                <a:ln w="12635" cap="flat">
                  <a:noFill/>
                  <a:prstDash val="solid"/>
                  <a:miter/>
                </a:ln>
              </p:spPr>
              <p:txBody>
                <a:bodyPr rtlCol="0" anchor="ctr"/>
                <a:lstStyle/>
                <a:p>
                  <a:endParaRPr lang="nl-NL"/>
                </a:p>
              </p:txBody>
            </p:sp>
            <p:sp>
              <p:nvSpPr>
                <p:cNvPr id="41" name="Vrije vorm: vorm 40">
                  <a:extLst>
                    <a:ext uri="{FF2B5EF4-FFF2-40B4-BE49-F238E27FC236}">
                      <a16:creationId xmlns:a16="http://schemas.microsoft.com/office/drawing/2014/main" id="{A1F55D97-6B63-4DFB-95EB-599F5BCEE8C0}"/>
                    </a:ext>
                  </a:extLst>
                </p:cNvPr>
                <p:cNvSpPr/>
                <p:nvPr/>
              </p:nvSpPr>
              <p:spPr>
                <a:xfrm>
                  <a:off x="3375499"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206320 w 412513"/>
                    <a:gd name="connsiteY6"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513" h="476299">
                      <a:moveTo>
                        <a:pt x="206320" y="119075"/>
                      </a:moveTo>
                      <a:lnTo>
                        <a:pt x="0" y="0"/>
                      </a:lnTo>
                      <a:lnTo>
                        <a:pt x="0" y="238150"/>
                      </a:lnTo>
                      <a:lnTo>
                        <a:pt x="206320" y="357225"/>
                      </a:lnTo>
                      <a:lnTo>
                        <a:pt x="412514" y="476299"/>
                      </a:lnTo>
                      <a:lnTo>
                        <a:pt x="412514" y="23815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B5BA9F5A-A6F9-4FE7-BEE0-FC9EB600425B}"/>
                    </a:ext>
                  </a:extLst>
                </p:cNvPr>
                <p:cNvSpPr/>
                <p:nvPr/>
              </p:nvSpPr>
              <p:spPr>
                <a:xfrm>
                  <a:off x="3375499" y="3423883"/>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81A446A1-1E02-469A-9DCE-FC79F34C4B70}"/>
                    </a:ext>
                  </a:extLst>
                </p:cNvPr>
                <p:cNvSpPr/>
                <p:nvPr/>
              </p:nvSpPr>
              <p:spPr>
                <a:xfrm>
                  <a:off x="3375499" y="2947457"/>
                  <a:ext cx="206320" cy="357351"/>
                </a:xfrm>
                <a:custGeom>
                  <a:avLst/>
                  <a:gdLst>
                    <a:gd name="connsiteX0" fmla="*/ 206320 w 206320"/>
                    <a:gd name="connsiteY0" fmla="*/ 0 h 357351"/>
                    <a:gd name="connsiteX1" fmla="*/ 206320 w 206320"/>
                    <a:gd name="connsiteY1" fmla="*/ 238150 h 357351"/>
                    <a:gd name="connsiteX2" fmla="*/ 0 w 206320"/>
                    <a:gd name="connsiteY2" fmla="*/ 357351 h 357351"/>
                    <a:gd name="connsiteX3" fmla="*/ 0 w 206320"/>
                    <a:gd name="connsiteY3" fmla="*/ 119075 h 357351"/>
                    <a:gd name="connsiteX4" fmla="*/ 206320 w 206320"/>
                    <a:gd name="connsiteY4" fmla="*/ 0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351">
                      <a:moveTo>
                        <a:pt x="206320" y="0"/>
                      </a:moveTo>
                      <a:lnTo>
                        <a:pt x="206320" y="238150"/>
                      </a:lnTo>
                      <a:lnTo>
                        <a:pt x="0" y="357351"/>
                      </a:lnTo>
                      <a:lnTo>
                        <a:pt x="0"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44" name="Vrije vorm: vorm 43">
                  <a:extLst>
                    <a:ext uri="{FF2B5EF4-FFF2-40B4-BE49-F238E27FC236}">
                      <a16:creationId xmlns:a16="http://schemas.microsoft.com/office/drawing/2014/main" id="{1FFE25EB-E8FD-4613-B4EE-A44DB5579514}"/>
                    </a:ext>
                  </a:extLst>
                </p:cNvPr>
                <p:cNvSpPr/>
                <p:nvPr/>
              </p:nvSpPr>
              <p:spPr>
                <a:xfrm>
                  <a:off x="3375499"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grpSp>
        </p:grpSp>
        <p:sp>
          <p:nvSpPr>
            <p:cNvPr id="7" name="Rechthoek 6">
              <a:extLst>
                <a:ext uri="{FF2B5EF4-FFF2-40B4-BE49-F238E27FC236}">
                  <a16:creationId xmlns:a16="http://schemas.microsoft.com/office/drawing/2014/main" id="{C1C63F6E-2F16-45E6-AF42-D6BD2055944B}"/>
                </a:ext>
              </a:extLst>
            </p:cNvPr>
            <p:cNvSpPr/>
            <p:nvPr/>
          </p:nvSpPr>
          <p:spPr>
            <a:xfrm>
              <a:off x="10661397" y="131322"/>
              <a:ext cx="282674" cy="326379"/>
            </a:xfrm>
            <a:prstGeom prst="rect">
              <a:avLst/>
            </a:prstGeom>
            <a:solidFill>
              <a:srgbClr val="3C91E6">
                <a:alpha val="0"/>
              </a:srgb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nl-NL"/>
            </a:p>
          </p:txBody>
        </p:sp>
      </p:grpSp>
      <p:sp>
        <p:nvSpPr>
          <p:cNvPr id="53" name="Tijdelijke aanduiding voor tekst 52">
            <a:extLst>
              <a:ext uri="{FF2B5EF4-FFF2-40B4-BE49-F238E27FC236}">
                <a16:creationId xmlns:a16="http://schemas.microsoft.com/office/drawing/2014/main" id="{F5F79B0E-83D8-49C7-83AF-79F6BF298705}"/>
              </a:ext>
            </a:extLst>
          </p:cNvPr>
          <p:cNvSpPr>
            <a:spLocks noGrp="1"/>
          </p:cNvSpPr>
          <p:nvPr>
            <p:ph type="body" sz="quarter" idx="13" hasCustomPrompt="1"/>
          </p:nvPr>
        </p:nvSpPr>
        <p:spPr>
          <a:xfrm>
            <a:off x="376409" y="253116"/>
            <a:ext cx="11197685" cy="949325"/>
          </a:xfrm>
          <a:custGeom>
            <a:avLst/>
            <a:gdLst>
              <a:gd name="connsiteX0" fmla="*/ 0 w 11197685"/>
              <a:gd name="connsiteY0" fmla="*/ 0 h 949325"/>
              <a:gd name="connsiteX1" fmla="*/ 9290454 w 11197685"/>
              <a:gd name="connsiteY1" fmla="*/ 0 h 949325"/>
              <a:gd name="connsiteX2" fmla="*/ 11197685 w 11197685"/>
              <a:gd name="connsiteY2" fmla="*/ 949325 h 949325"/>
              <a:gd name="connsiteX3" fmla="*/ 0 w 11197685"/>
              <a:gd name="connsiteY3" fmla="*/ 949325 h 949325"/>
            </a:gdLst>
            <a:ahLst/>
            <a:cxnLst>
              <a:cxn ang="0">
                <a:pos x="connsiteX0" y="connsiteY0"/>
              </a:cxn>
              <a:cxn ang="0">
                <a:pos x="connsiteX1" y="connsiteY1"/>
              </a:cxn>
              <a:cxn ang="0">
                <a:pos x="connsiteX2" y="connsiteY2"/>
              </a:cxn>
              <a:cxn ang="0">
                <a:pos x="connsiteX3" y="connsiteY3"/>
              </a:cxn>
            </a:cxnLst>
            <a:rect l="l" t="t" r="r" b="b"/>
            <a:pathLst>
              <a:path w="11197685" h="949325">
                <a:moveTo>
                  <a:pt x="0" y="0"/>
                </a:moveTo>
                <a:lnTo>
                  <a:pt x="9290454" y="0"/>
                </a:lnTo>
                <a:lnTo>
                  <a:pt x="11197685" y="949325"/>
                </a:lnTo>
                <a:lnTo>
                  <a:pt x="0" y="949325"/>
                </a:lnTo>
                <a:close/>
              </a:path>
            </a:pathLst>
          </a:custGeom>
        </p:spPr>
        <p:txBody>
          <a:bodyPr wrap="square" lIns="0" anchor="ctr">
            <a:noAutofit/>
          </a:bodyPr>
          <a:lstStyle>
            <a:lvl1pPr marL="0" indent="0">
              <a:lnSpc>
                <a:spcPct val="80000"/>
              </a:lnSpc>
              <a:spcBef>
                <a:spcPts val="0"/>
              </a:spcBef>
              <a:buNone/>
              <a:defRPr sz="3000" b="1">
                <a:solidFill>
                  <a:schemeClr val="bg1"/>
                </a:solidFill>
              </a:defRPr>
            </a:lvl1pPr>
          </a:lstStyle>
          <a:p>
            <a:pPr lvl="0"/>
            <a:r>
              <a:rPr lang="nl-NL" dirty="0"/>
              <a:t>Typ hier een titel…</a:t>
            </a:r>
          </a:p>
        </p:txBody>
      </p:sp>
      <p:sp>
        <p:nvSpPr>
          <p:cNvPr id="54" name="Tijdelijke aanduiding voor tekst 151">
            <a:extLst>
              <a:ext uri="{FF2B5EF4-FFF2-40B4-BE49-F238E27FC236}">
                <a16:creationId xmlns:a16="http://schemas.microsoft.com/office/drawing/2014/main" id="{C254DE9D-19E2-4C68-986C-49203182FDF0}"/>
              </a:ext>
            </a:extLst>
          </p:cNvPr>
          <p:cNvSpPr>
            <a:spLocks noGrp="1"/>
          </p:cNvSpPr>
          <p:nvPr>
            <p:ph type="body" sz="quarter" idx="14" hasCustomPrompt="1"/>
          </p:nvPr>
        </p:nvSpPr>
        <p:spPr>
          <a:xfrm>
            <a:off x="371476" y="2066480"/>
            <a:ext cx="11439187" cy="684316"/>
          </a:xfrm>
        </p:spPr>
        <p:txBody>
          <a:bodyPr lIns="0" tIns="0" rIns="0" bIns="0" anchor="ctr">
            <a:normAutofit/>
          </a:bodyPr>
          <a:lstStyle>
            <a:lvl1pPr marL="0" indent="0">
              <a:lnSpc>
                <a:spcPct val="100000"/>
              </a:lnSpc>
              <a:spcBef>
                <a:spcPts val="0"/>
              </a:spcBef>
              <a:buNone/>
              <a:defRPr sz="1900" b="1">
                <a:solidFill>
                  <a:srgbClr val="666666"/>
                </a:solidFill>
              </a:defRPr>
            </a:lvl1pPr>
          </a:lstStyle>
          <a:p>
            <a:pPr lvl="0"/>
            <a:r>
              <a:rPr lang="nl-NL" dirty="0"/>
              <a:t>Dit is een subtitel…</a:t>
            </a:r>
          </a:p>
        </p:txBody>
      </p:sp>
      <p:sp>
        <p:nvSpPr>
          <p:cNvPr id="57" name="Tijdelijke aanduiding voor tekst 154">
            <a:extLst>
              <a:ext uri="{FF2B5EF4-FFF2-40B4-BE49-F238E27FC236}">
                <a16:creationId xmlns:a16="http://schemas.microsoft.com/office/drawing/2014/main" id="{8E1DB7B1-8BCE-4FC0-A65D-C3C4C96C26BC}"/>
              </a:ext>
            </a:extLst>
          </p:cNvPr>
          <p:cNvSpPr>
            <a:spLocks noGrp="1"/>
          </p:cNvSpPr>
          <p:nvPr>
            <p:ph type="body" sz="quarter" idx="15" hasCustomPrompt="1"/>
          </p:nvPr>
        </p:nvSpPr>
        <p:spPr>
          <a:xfrm>
            <a:off x="371476" y="2879294"/>
            <a:ext cx="11439186" cy="3095145"/>
          </a:xfrm>
        </p:spPr>
        <p:txBody>
          <a:bodyPr lIns="0" tIns="0" rIns="0" bIns="0" numCol="2" spcCol="360000">
            <a:normAutofit/>
          </a:bodyPr>
          <a:lstStyle>
            <a:lvl1pPr marL="0" indent="0">
              <a:spcBef>
                <a:spcPts val="0"/>
              </a:spcBef>
              <a:buNone/>
              <a:defRPr sz="1300">
                <a:solidFill>
                  <a:srgbClr val="666666"/>
                </a:solidFill>
              </a:defRPr>
            </a:lvl1pPr>
            <a:lvl2pPr marL="457200" indent="0">
              <a:buNone/>
              <a:defRPr sz="1300">
                <a:solidFill>
                  <a:srgbClr val="666666"/>
                </a:solidFill>
              </a:defRPr>
            </a:lvl2pPr>
            <a:lvl3pPr marL="914400" indent="0">
              <a:buNone/>
              <a:defRPr sz="1300">
                <a:solidFill>
                  <a:srgbClr val="666666"/>
                </a:solidFill>
              </a:defRPr>
            </a:lvl3pPr>
            <a:lvl4pPr marL="1371600" indent="0">
              <a:buNone/>
              <a:defRPr sz="1300">
                <a:solidFill>
                  <a:srgbClr val="666666"/>
                </a:solidFill>
              </a:defRPr>
            </a:lvl4pPr>
            <a:lvl5pPr marL="1828800" indent="0">
              <a:buNone/>
              <a:defRPr sz="1300">
                <a:solidFill>
                  <a:srgbClr val="666666"/>
                </a:solidFill>
              </a:defRPr>
            </a:lvl5pPr>
          </a:lstStyle>
          <a:p>
            <a:pPr lvl="0"/>
            <a:r>
              <a:rPr lang="nl-NL" dirty="0"/>
              <a:t>Typ hier een tekst…</a:t>
            </a:r>
          </a:p>
        </p:txBody>
      </p:sp>
      <p:grpSp>
        <p:nvGrpSpPr>
          <p:cNvPr id="67" name="Groep 66">
            <a:extLst>
              <a:ext uri="{FF2B5EF4-FFF2-40B4-BE49-F238E27FC236}">
                <a16:creationId xmlns:a16="http://schemas.microsoft.com/office/drawing/2014/main" id="{34081522-1E28-4CCF-AECA-AA09532E794B}"/>
              </a:ext>
            </a:extLst>
          </p:cNvPr>
          <p:cNvGrpSpPr/>
          <p:nvPr userDrawn="1"/>
        </p:nvGrpSpPr>
        <p:grpSpPr>
          <a:xfrm>
            <a:off x="-3620530" y="2"/>
            <a:ext cx="3527668" cy="2940906"/>
            <a:chOff x="-3913429" y="2"/>
            <a:chExt cx="3820567" cy="2940906"/>
          </a:xfrm>
        </p:grpSpPr>
        <p:sp>
          <p:nvSpPr>
            <p:cNvPr id="68" name="Rechthoek: afgeronde hoeken 67">
              <a:extLst>
                <a:ext uri="{FF2B5EF4-FFF2-40B4-BE49-F238E27FC236}">
                  <a16:creationId xmlns:a16="http://schemas.microsoft.com/office/drawing/2014/main" id="{5A2E76AD-2065-4937-919F-89FEF4D6D1C3}"/>
                </a:ext>
              </a:extLst>
            </p:cNvPr>
            <p:cNvSpPr/>
            <p:nvPr userDrawn="1"/>
          </p:nvSpPr>
          <p:spPr>
            <a:xfrm>
              <a:off x="-3913429" y="479323"/>
              <a:ext cx="3820567" cy="2461585"/>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Op deze slide bevindt zich een tekstvak met een aantal kolommen. Indien nodig verwijder je de huidige tekst in het tekstvak.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De vooringestelde kolommen worden automatisch aangemaakt wanneer er tekst wordt ingevoegd.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Als je het tekstvak kleiner wilt maken, kun je op het tekstvak klikken en de rondjes in de hoeken gebruiken om de grootte aan te passen.</a:t>
              </a:r>
            </a:p>
            <a:p>
              <a:pPr marL="171450" indent="-171450">
                <a:spcAft>
                  <a:spcPts val="600"/>
                </a:spcAft>
                <a:buClr>
                  <a:schemeClr val="tx1"/>
                </a:buClr>
                <a:buFont typeface="Arial" panose="020B0604020202020204" pitchFamily="34" charset="0"/>
                <a:buChar char="•"/>
              </a:pPr>
              <a:r>
                <a:rPr lang="nl-NL" sz="1000" b="1" dirty="0">
                  <a:latin typeface="+mn-lt"/>
                  <a:cs typeface="Arial" panose="020B0604020202020204" pitchFamily="34" charset="0"/>
                </a:rPr>
                <a:t>Let op! </a:t>
              </a:r>
              <a:br>
                <a:rPr lang="nl-NL" sz="1000" b="1" dirty="0">
                  <a:latin typeface="+mn-lt"/>
                  <a:cs typeface="Arial" panose="020B0604020202020204" pitchFamily="34" charset="0"/>
                </a:rPr>
              </a:br>
              <a:r>
                <a:rPr lang="nl-NL" sz="1000" b="0" dirty="0">
                  <a:latin typeface="+mn-lt"/>
                  <a:cs typeface="Arial" panose="020B0604020202020204" pitchFamily="34" charset="0"/>
                </a:rPr>
                <a:t>Gebruik de tekstvak met de kolommen, wanneer je voldoende tekst hebt. Als je te weinig tekst invoegt, </a:t>
              </a:r>
              <a:br>
                <a:rPr lang="nl-NL" sz="1000" b="0" dirty="0">
                  <a:latin typeface="+mn-lt"/>
                  <a:cs typeface="Arial" panose="020B0604020202020204" pitchFamily="34" charset="0"/>
                </a:rPr>
              </a:br>
              <a:r>
                <a:rPr lang="nl-NL" sz="1000" b="0" dirty="0">
                  <a:latin typeface="+mn-lt"/>
                  <a:cs typeface="Arial" panose="020B0604020202020204" pitchFamily="34" charset="0"/>
                </a:rPr>
                <a:t>kan dit een ongebalanceerd beeld geven. </a:t>
              </a:r>
            </a:p>
          </p:txBody>
        </p:sp>
        <p:sp>
          <p:nvSpPr>
            <p:cNvPr id="69" name="Rechthoek: afgeronde hoeken 68">
              <a:extLst>
                <a:ext uri="{FF2B5EF4-FFF2-40B4-BE49-F238E27FC236}">
                  <a16:creationId xmlns:a16="http://schemas.microsoft.com/office/drawing/2014/main" id="{2ADBCCEB-3B01-49B7-9469-3289647BEF24}"/>
                </a:ext>
              </a:extLst>
            </p:cNvPr>
            <p:cNvSpPr/>
            <p:nvPr userDrawn="1"/>
          </p:nvSpPr>
          <p:spPr>
            <a:xfrm>
              <a:off x="-3913429" y="2"/>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500" b="1" dirty="0">
                  <a:solidFill>
                    <a:schemeClr val="bg1"/>
                  </a:solidFill>
                  <a:latin typeface="+mn-lt"/>
                  <a:cs typeface="Arial" panose="020B0604020202020204" pitchFamily="34" charset="0"/>
                </a:rPr>
                <a:t>Tekstvak met kolommen</a:t>
              </a:r>
              <a:endParaRPr lang="nl-NL" sz="1000" b="0" dirty="0">
                <a:solidFill>
                  <a:schemeClr val="bg1"/>
                </a:solidFill>
                <a:latin typeface="+mn-lt"/>
                <a:cs typeface="Arial" panose="020B0604020202020204" pitchFamily="34" charset="0"/>
              </a:endParaRPr>
            </a:p>
          </p:txBody>
        </p:sp>
      </p:grpSp>
    </p:spTree>
    <p:extLst>
      <p:ext uri="{BB962C8B-B14F-4D97-AF65-F5344CB8AC3E}">
        <p14:creationId xmlns:p14="http://schemas.microsoft.com/office/powerpoint/2010/main" val="1634259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slide (2)">
    <p:spTree>
      <p:nvGrpSpPr>
        <p:cNvPr id="1" name=""/>
        <p:cNvGrpSpPr/>
        <p:nvPr/>
      </p:nvGrpSpPr>
      <p:grpSpPr>
        <a:xfrm>
          <a:off x="0" y="0"/>
          <a:ext cx="0" cy="0"/>
          <a:chOff x="0" y="0"/>
          <a:chExt cx="0" cy="0"/>
        </a:xfrm>
      </p:grpSpPr>
      <p:sp>
        <p:nvSpPr>
          <p:cNvPr id="56" name="Vrije vorm: vorm 55">
            <a:extLst>
              <a:ext uri="{FF2B5EF4-FFF2-40B4-BE49-F238E27FC236}">
                <a16:creationId xmlns:a16="http://schemas.microsoft.com/office/drawing/2014/main" id="{9AF500E7-7714-462B-88DD-369E4F2FD48F}"/>
              </a:ext>
            </a:extLst>
          </p:cNvPr>
          <p:cNvSpPr/>
          <p:nvPr userDrawn="1"/>
        </p:nvSpPr>
        <p:spPr>
          <a:xfrm>
            <a:off x="0" y="1489710"/>
            <a:ext cx="12192000" cy="5061649"/>
          </a:xfrm>
          <a:custGeom>
            <a:avLst/>
            <a:gdLst>
              <a:gd name="connsiteX0" fmla="*/ 0 w 12186866"/>
              <a:gd name="connsiteY0" fmla="*/ 0 h 6551359"/>
              <a:gd name="connsiteX1" fmla="*/ 12186866 w 12186866"/>
              <a:gd name="connsiteY1" fmla="*/ 0 h 6551359"/>
              <a:gd name="connsiteX2" fmla="*/ 12186866 w 12186866"/>
              <a:gd name="connsiteY2" fmla="*/ 6551359 h 6551359"/>
              <a:gd name="connsiteX3" fmla="*/ 0 w 12186866"/>
              <a:gd name="connsiteY3" fmla="*/ 6551359 h 6551359"/>
            </a:gdLst>
            <a:ahLst/>
            <a:cxnLst>
              <a:cxn ang="0">
                <a:pos x="connsiteX0" y="connsiteY0"/>
              </a:cxn>
              <a:cxn ang="0">
                <a:pos x="connsiteX1" y="connsiteY1"/>
              </a:cxn>
              <a:cxn ang="0">
                <a:pos x="connsiteX2" y="connsiteY2"/>
              </a:cxn>
              <a:cxn ang="0">
                <a:pos x="connsiteX3" y="connsiteY3"/>
              </a:cxn>
            </a:cxnLst>
            <a:rect l="l" t="t" r="r" b="b"/>
            <a:pathLst>
              <a:path w="12186866" h="6551359">
                <a:moveTo>
                  <a:pt x="0" y="0"/>
                </a:moveTo>
                <a:lnTo>
                  <a:pt x="12186866" y="0"/>
                </a:lnTo>
                <a:lnTo>
                  <a:pt x="12186866" y="6551359"/>
                </a:lnTo>
                <a:lnTo>
                  <a:pt x="0" y="6551359"/>
                </a:lnTo>
                <a:close/>
              </a:path>
            </a:pathLst>
          </a:custGeom>
          <a:solidFill>
            <a:schemeClr val="accent5"/>
          </a:solidFill>
          <a:ln w="10695" cap="flat">
            <a:noFill/>
            <a:prstDash val="solid"/>
            <a:miter/>
          </a:ln>
        </p:spPr>
        <p:txBody>
          <a:bodyPr rtlCol="0" anchor="ctr"/>
          <a:lstStyle/>
          <a:p>
            <a:endParaRPr lang="nl-NL"/>
          </a:p>
        </p:txBody>
      </p:sp>
      <p:sp>
        <p:nvSpPr>
          <p:cNvPr id="58" name="Tijdelijke aanduiding voor dianummer 5">
            <a:extLst>
              <a:ext uri="{FF2B5EF4-FFF2-40B4-BE49-F238E27FC236}">
                <a16:creationId xmlns:a16="http://schemas.microsoft.com/office/drawing/2014/main" id="{FD49DA78-2CD0-4995-877D-0C4656776B6B}"/>
              </a:ext>
            </a:extLst>
          </p:cNvPr>
          <p:cNvSpPr>
            <a:spLocks noGrp="1"/>
          </p:cNvSpPr>
          <p:nvPr>
            <p:ph type="sldNum" sz="quarter" idx="4"/>
          </p:nvPr>
        </p:nvSpPr>
        <p:spPr>
          <a:xfrm>
            <a:off x="11378220" y="6576300"/>
            <a:ext cx="436058" cy="194825"/>
          </a:xfrm>
          <a:prstGeom prst="rect">
            <a:avLst/>
          </a:prstGeom>
        </p:spPr>
        <p:txBody>
          <a:bodyPr vert="horz" lIns="0" tIns="45720" rIns="0" bIns="45720" rtlCol="0" anchor="ctr"/>
          <a:lstStyle>
            <a:lvl1pPr algn="r">
              <a:defRPr sz="1000" b="1">
                <a:solidFill>
                  <a:srgbClr val="155CA2"/>
                </a:solidFill>
                <a:latin typeface="Montserrat" panose="00000500000000000000" pitchFamily="50" charset="0"/>
              </a:defRPr>
            </a:lvl1pPr>
          </a:lstStyle>
          <a:p>
            <a:fld id="{9CF5DCEB-26F5-4515-8744-DBAF498F12C0}" type="slidenum">
              <a:rPr lang="nl-NL" smtClean="0"/>
              <a:pPr/>
              <a:t>‹nr.›</a:t>
            </a:fld>
            <a:endParaRPr lang="nl-NL" dirty="0"/>
          </a:p>
        </p:txBody>
      </p:sp>
      <p:sp>
        <p:nvSpPr>
          <p:cNvPr id="3" name="Tijdelijke aanduiding voor tekst 2">
            <a:extLst>
              <a:ext uri="{FF2B5EF4-FFF2-40B4-BE49-F238E27FC236}">
                <a16:creationId xmlns:a16="http://schemas.microsoft.com/office/drawing/2014/main" id="{C0DE70EF-E22B-43D4-BCF1-3B68B6227E27}"/>
              </a:ext>
            </a:extLst>
          </p:cNvPr>
          <p:cNvSpPr>
            <a:spLocks noGrp="1"/>
          </p:cNvSpPr>
          <p:nvPr>
            <p:ph type="body" sz="quarter" idx="10" hasCustomPrompt="1"/>
          </p:nvPr>
        </p:nvSpPr>
        <p:spPr>
          <a:xfrm>
            <a:off x="376407" y="6551358"/>
            <a:ext cx="11439187" cy="21600"/>
          </a:xfrm>
          <a:gradFill flip="none" rotWithShape="1">
            <a:gsLst>
              <a:gs pos="1000">
                <a:srgbClr val="43B171"/>
              </a:gs>
              <a:gs pos="99000">
                <a:srgbClr val="3C91E6"/>
              </a:gs>
            </a:gsLst>
            <a:lin ang="0" scaled="1"/>
            <a:tileRect/>
          </a:gradFill>
        </p:spPr>
        <p:txBody>
          <a:bodyPr>
            <a:normAutofit/>
          </a:bodyPr>
          <a:lstStyle>
            <a:lvl1pPr marL="0" indent="0" algn="ctr">
              <a:buNone/>
              <a:defRPr sz="100"/>
            </a:lvl1pPr>
          </a:lstStyle>
          <a:p>
            <a:pPr lvl="0"/>
            <a:r>
              <a:rPr lang="nl-NL" dirty="0"/>
              <a:t> </a:t>
            </a:r>
          </a:p>
        </p:txBody>
      </p:sp>
      <p:sp>
        <p:nvSpPr>
          <p:cNvPr id="45" name="Vrije vorm: vorm 44">
            <a:extLst>
              <a:ext uri="{FF2B5EF4-FFF2-40B4-BE49-F238E27FC236}">
                <a16:creationId xmlns:a16="http://schemas.microsoft.com/office/drawing/2014/main" id="{6F4B095B-1B16-4605-8F08-3DD82766115C}"/>
              </a:ext>
            </a:extLst>
          </p:cNvPr>
          <p:cNvSpPr/>
          <p:nvPr userDrawn="1"/>
        </p:nvSpPr>
        <p:spPr>
          <a:xfrm>
            <a:off x="0" y="0"/>
            <a:ext cx="12192000" cy="1489710"/>
          </a:xfrm>
          <a:custGeom>
            <a:avLst/>
            <a:gdLst>
              <a:gd name="connsiteX0" fmla="*/ 0 w 12192000"/>
              <a:gd name="connsiteY0" fmla="*/ 0 h 1489710"/>
              <a:gd name="connsiteX1" fmla="*/ 12192000 w 12192000"/>
              <a:gd name="connsiteY1" fmla="*/ 0 h 1489710"/>
              <a:gd name="connsiteX2" fmla="*/ 12192000 w 12192000"/>
              <a:gd name="connsiteY2" fmla="*/ 1489710 h 1489710"/>
              <a:gd name="connsiteX3" fmla="*/ 0 w 12192000"/>
              <a:gd name="connsiteY3" fmla="*/ 1489710 h 1489710"/>
            </a:gdLst>
            <a:ahLst/>
            <a:cxnLst>
              <a:cxn ang="0">
                <a:pos x="connsiteX0" y="connsiteY0"/>
              </a:cxn>
              <a:cxn ang="0">
                <a:pos x="connsiteX1" y="connsiteY1"/>
              </a:cxn>
              <a:cxn ang="0">
                <a:pos x="connsiteX2" y="connsiteY2"/>
              </a:cxn>
              <a:cxn ang="0">
                <a:pos x="connsiteX3" y="connsiteY3"/>
              </a:cxn>
            </a:cxnLst>
            <a:rect l="l" t="t" r="r" b="b"/>
            <a:pathLst>
              <a:path w="12192000" h="1489710">
                <a:moveTo>
                  <a:pt x="0" y="0"/>
                </a:moveTo>
                <a:lnTo>
                  <a:pt x="12192000" y="0"/>
                </a:lnTo>
                <a:lnTo>
                  <a:pt x="12192000" y="1489710"/>
                </a:lnTo>
                <a:lnTo>
                  <a:pt x="0" y="1489710"/>
                </a:lnTo>
                <a:close/>
              </a:path>
            </a:pathLst>
          </a:custGeom>
          <a:gradFill>
            <a:gsLst>
              <a:gs pos="1000">
                <a:srgbClr val="43B171">
                  <a:alpha val="90000"/>
                </a:srgbClr>
              </a:gs>
              <a:gs pos="99000">
                <a:srgbClr val="3C91E6">
                  <a:alpha val="90000"/>
                </a:srgbClr>
              </a:gs>
            </a:gsLst>
            <a:lin ang="10800000" scaled="1"/>
          </a:gradFill>
          <a:ln w="12700" cap="flat">
            <a:noFill/>
            <a:prstDash val="solid"/>
            <a:miter/>
          </a:ln>
        </p:spPr>
        <p:txBody>
          <a:bodyPr rtlCol="0" anchor="ctr"/>
          <a:lstStyle/>
          <a:p>
            <a:endParaRPr lang="nl-NL"/>
          </a:p>
        </p:txBody>
      </p:sp>
      <p:grpSp>
        <p:nvGrpSpPr>
          <p:cNvPr id="5" name="Groep 4">
            <a:extLst>
              <a:ext uri="{FF2B5EF4-FFF2-40B4-BE49-F238E27FC236}">
                <a16:creationId xmlns:a16="http://schemas.microsoft.com/office/drawing/2014/main" id="{E414540E-1F59-4D90-B3D9-7A1A28FB7004}"/>
              </a:ext>
            </a:extLst>
          </p:cNvPr>
          <p:cNvGrpSpPr/>
          <p:nvPr userDrawn="1"/>
        </p:nvGrpSpPr>
        <p:grpSpPr>
          <a:xfrm>
            <a:off x="9654031" y="0"/>
            <a:ext cx="2537968" cy="941324"/>
            <a:chOff x="9654031" y="0"/>
            <a:chExt cx="2537968" cy="941324"/>
          </a:xfrm>
        </p:grpSpPr>
        <p:grpSp>
          <p:nvGrpSpPr>
            <p:cNvPr id="6" name="Groep 5">
              <a:extLst>
                <a:ext uri="{FF2B5EF4-FFF2-40B4-BE49-F238E27FC236}">
                  <a16:creationId xmlns:a16="http://schemas.microsoft.com/office/drawing/2014/main" id="{49744B9D-069E-444B-9468-A0A2E98F09AB}"/>
                </a:ext>
              </a:extLst>
            </p:cNvPr>
            <p:cNvGrpSpPr/>
            <p:nvPr/>
          </p:nvGrpSpPr>
          <p:grpSpPr>
            <a:xfrm>
              <a:off x="9654031" y="0"/>
              <a:ext cx="2537968" cy="941324"/>
              <a:chOff x="9654031" y="0"/>
              <a:chExt cx="2537968" cy="941324"/>
            </a:xfrm>
          </p:grpSpPr>
          <p:sp>
            <p:nvSpPr>
              <p:cNvPr id="8" name="Vrije vorm: vorm 7">
                <a:extLst>
                  <a:ext uri="{FF2B5EF4-FFF2-40B4-BE49-F238E27FC236}">
                    <a16:creationId xmlns:a16="http://schemas.microsoft.com/office/drawing/2014/main" id="{907C9B93-65E8-446D-81C2-9F76B6F8F48F}"/>
                  </a:ext>
                </a:extLst>
              </p:cNvPr>
              <p:cNvSpPr/>
              <p:nvPr/>
            </p:nvSpPr>
            <p:spPr>
              <a:xfrm>
                <a:off x="9654031" y="0"/>
                <a:ext cx="2537968" cy="941324"/>
              </a:xfrm>
              <a:custGeom>
                <a:avLst/>
                <a:gdLst>
                  <a:gd name="connsiteX0" fmla="*/ 2537968 w 2537968"/>
                  <a:gd name="connsiteY0" fmla="*/ 613918 h 941324"/>
                  <a:gd name="connsiteX1" fmla="*/ 1891157 w 2537968"/>
                  <a:gd name="connsiteY1" fmla="*/ 941324 h 941324"/>
                  <a:gd name="connsiteX2" fmla="*/ 0 w 2537968"/>
                  <a:gd name="connsiteY2" fmla="*/ 0 h 941324"/>
                  <a:gd name="connsiteX3" fmla="*/ 2537968 w 2537968"/>
                  <a:gd name="connsiteY3" fmla="*/ 0 h 941324"/>
                  <a:gd name="connsiteX4" fmla="*/ 2537968 w 2537968"/>
                  <a:gd name="connsiteY4" fmla="*/ 613918 h 94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968" h="941324">
                    <a:moveTo>
                      <a:pt x="2537968" y="613918"/>
                    </a:moveTo>
                    <a:lnTo>
                      <a:pt x="1891157" y="941324"/>
                    </a:lnTo>
                    <a:lnTo>
                      <a:pt x="0" y="0"/>
                    </a:lnTo>
                    <a:lnTo>
                      <a:pt x="2537968" y="0"/>
                    </a:lnTo>
                    <a:lnTo>
                      <a:pt x="2537968" y="613918"/>
                    </a:lnTo>
                    <a:close/>
                  </a:path>
                </a:pathLst>
              </a:custGeom>
              <a:solidFill>
                <a:srgbClr val="FFFFFF"/>
              </a:solidFill>
              <a:ln w="12700" cap="flat">
                <a:noFill/>
                <a:prstDash val="solid"/>
                <a:miter/>
              </a:ln>
              <a:effectLst>
                <a:outerShdw blurRad="127000" algn="ctr" rotWithShape="0">
                  <a:prstClr val="black">
                    <a:alpha val="10000"/>
                  </a:prstClr>
                </a:outerShdw>
              </a:effectLst>
            </p:spPr>
            <p:txBody>
              <a:bodyPr rtlCol="0" anchor="ctr"/>
              <a:lstStyle/>
              <a:p>
                <a:endParaRPr lang="nl-NL"/>
              </a:p>
            </p:txBody>
          </p:sp>
          <p:grpSp>
            <p:nvGrpSpPr>
              <p:cNvPr id="9" name="Groep 8">
                <a:extLst>
                  <a:ext uri="{FF2B5EF4-FFF2-40B4-BE49-F238E27FC236}">
                    <a16:creationId xmlns:a16="http://schemas.microsoft.com/office/drawing/2014/main" id="{397D225C-C2FB-45A2-B6C8-F3DB2D2649F8}"/>
                  </a:ext>
                </a:extLst>
              </p:cNvPr>
              <p:cNvGrpSpPr/>
              <p:nvPr/>
            </p:nvGrpSpPr>
            <p:grpSpPr>
              <a:xfrm>
                <a:off x="10661396" y="131323"/>
                <a:ext cx="1241806" cy="326378"/>
                <a:chOff x="3375499" y="2709308"/>
                <a:chExt cx="5437158" cy="1429024"/>
              </a:xfrm>
            </p:grpSpPr>
            <p:sp>
              <p:nvSpPr>
                <p:cNvPr id="10" name="Vrije vorm: vorm 9">
                  <a:extLst>
                    <a:ext uri="{FF2B5EF4-FFF2-40B4-BE49-F238E27FC236}">
                      <a16:creationId xmlns:a16="http://schemas.microsoft.com/office/drawing/2014/main" id="{634E91B5-1CEE-4DB0-92A2-3DCE27F5D249}"/>
                    </a:ext>
                  </a:extLst>
                </p:cNvPr>
                <p:cNvSpPr/>
                <p:nvPr/>
              </p:nvSpPr>
              <p:spPr>
                <a:xfrm>
                  <a:off x="5026914" y="3071877"/>
                  <a:ext cx="458978" cy="702817"/>
                </a:xfrm>
                <a:custGeom>
                  <a:avLst/>
                  <a:gdLst>
                    <a:gd name="connsiteX0" fmla="*/ 113411 w 458978"/>
                    <a:gd name="connsiteY0" fmla="*/ 108458 h 702817"/>
                    <a:gd name="connsiteX1" fmla="*/ 113411 w 458978"/>
                    <a:gd name="connsiteY1" fmla="*/ 290068 h 702817"/>
                    <a:gd name="connsiteX2" fmla="*/ 433578 w 458978"/>
                    <a:gd name="connsiteY2" fmla="*/ 290068 h 702817"/>
                    <a:gd name="connsiteX3" fmla="*/ 433578 w 458978"/>
                    <a:gd name="connsiteY3" fmla="*/ 398526 h 702817"/>
                    <a:gd name="connsiteX4" fmla="*/ 113411 w 458978"/>
                    <a:gd name="connsiteY4" fmla="*/ 398526 h 702817"/>
                    <a:gd name="connsiteX5" fmla="*/ 113411 w 458978"/>
                    <a:gd name="connsiteY5" fmla="*/ 594360 h 702817"/>
                    <a:gd name="connsiteX6" fmla="*/ 458978 w 458978"/>
                    <a:gd name="connsiteY6" fmla="*/ 594360 h 702817"/>
                    <a:gd name="connsiteX7" fmla="*/ 458978 w 458978"/>
                    <a:gd name="connsiteY7" fmla="*/ 702818 h 702817"/>
                    <a:gd name="connsiteX8" fmla="*/ 0 w 458978"/>
                    <a:gd name="connsiteY8" fmla="*/ 702818 h 702817"/>
                    <a:gd name="connsiteX9" fmla="*/ 0 w 458978"/>
                    <a:gd name="connsiteY9" fmla="*/ 0 h 702817"/>
                    <a:gd name="connsiteX10" fmla="*/ 458978 w 458978"/>
                    <a:gd name="connsiteY10" fmla="*/ 0 h 702817"/>
                    <a:gd name="connsiteX11" fmla="*/ 458978 w 458978"/>
                    <a:gd name="connsiteY11" fmla="*/ 108458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8" h="702817">
                      <a:moveTo>
                        <a:pt x="113411" y="108458"/>
                      </a:moveTo>
                      <a:lnTo>
                        <a:pt x="113411" y="290068"/>
                      </a:lnTo>
                      <a:lnTo>
                        <a:pt x="433578" y="290068"/>
                      </a:lnTo>
                      <a:lnTo>
                        <a:pt x="433578" y="398526"/>
                      </a:lnTo>
                      <a:lnTo>
                        <a:pt x="113411" y="398526"/>
                      </a:lnTo>
                      <a:lnTo>
                        <a:pt x="113411" y="594360"/>
                      </a:lnTo>
                      <a:lnTo>
                        <a:pt x="458978" y="594360"/>
                      </a:lnTo>
                      <a:lnTo>
                        <a:pt x="458978" y="702818"/>
                      </a:lnTo>
                      <a:lnTo>
                        <a:pt x="0" y="702818"/>
                      </a:lnTo>
                      <a:lnTo>
                        <a:pt x="0" y="0"/>
                      </a:lnTo>
                      <a:lnTo>
                        <a:pt x="458978" y="0"/>
                      </a:lnTo>
                      <a:lnTo>
                        <a:pt x="458978" y="108458"/>
                      </a:lnTo>
                      <a:close/>
                    </a:path>
                  </a:pathLst>
                </a:custGeom>
                <a:solidFill>
                  <a:srgbClr val="155CA2"/>
                </a:solidFill>
                <a:ln w="12700" cap="flat">
                  <a:noFill/>
                  <a:prstDash val="solid"/>
                  <a:miter/>
                </a:ln>
              </p:spPr>
              <p:txBody>
                <a:bodyPr rtlCol="0" anchor="ctr"/>
                <a:lstStyle/>
                <a:p>
                  <a:endParaRPr lang="nl-NL"/>
                </a:p>
              </p:txBody>
            </p:sp>
            <p:sp>
              <p:nvSpPr>
                <p:cNvPr id="11" name="Vrije vorm: vorm 10">
                  <a:extLst>
                    <a:ext uri="{FF2B5EF4-FFF2-40B4-BE49-F238E27FC236}">
                      <a16:creationId xmlns:a16="http://schemas.microsoft.com/office/drawing/2014/main" id="{BCCFD6D2-3A1C-48FF-BCB0-F30A8E5BDC81}"/>
                    </a:ext>
                  </a:extLst>
                </p:cNvPr>
                <p:cNvSpPr/>
                <p:nvPr/>
              </p:nvSpPr>
              <p:spPr>
                <a:xfrm>
                  <a:off x="5557775" y="3071877"/>
                  <a:ext cx="627888" cy="702817"/>
                </a:xfrm>
                <a:custGeom>
                  <a:avLst/>
                  <a:gdLst>
                    <a:gd name="connsiteX0" fmla="*/ 627888 w 627888"/>
                    <a:gd name="connsiteY0" fmla="*/ 0 h 702817"/>
                    <a:gd name="connsiteX1" fmla="*/ 385953 w 627888"/>
                    <a:gd name="connsiteY1" fmla="*/ 702818 h 702817"/>
                    <a:gd name="connsiteX2" fmla="*/ 241300 w 627888"/>
                    <a:gd name="connsiteY2" fmla="*/ 702818 h 702817"/>
                    <a:gd name="connsiteX3" fmla="*/ 0 w 627888"/>
                    <a:gd name="connsiteY3" fmla="*/ 0 h 702817"/>
                    <a:gd name="connsiteX4" fmla="*/ 120396 w 627888"/>
                    <a:gd name="connsiteY4" fmla="*/ 0 h 702817"/>
                    <a:gd name="connsiteX5" fmla="*/ 313436 w 627888"/>
                    <a:gd name="connsiteY5" fmla="*/ 572262 h 702817"/>
                    <a:gd name="connsiteX6" fmla="*/ 507111 w 627888"/>
                    <a:gd name="connsiteY6" fmla="*/ 0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8" h="702817">
                      <a:moveTo>
                        <a:pt x="627888" y="0"/>
                      </a:moveTo>
                      <a:lnTo>
                        <a:pt x="385953" y="702818"/>
                      </a:lnTo>
                      <a:lnTo>
                        <a:pt x="241300" y="702818"/>
                      </a:lnTo>
                      <a:lnTo>
                        <a:pt x="0" y="0"/>
                      </a:lnTo>
                      <a:lnTo>
                        <a:pt x="120396" y="0"/>
                      </a:lnTo>
                      <a:lnTo>
                        <a:pt x="313436" y="572262"/>
                      </a:lnTo>
                      <a:lnTo>
                        <a:pt x="507111" y="0"/>
                      </a:lnTo>
                      <a:close/>
                    </a:path>
                  </a:pathLst>
                </a:custGeom>
                <a:solidFill>
                  <a:srgbClr val="155CA2"/>
                </a:solidFill>
                <a:ln w="12700" cap="flat">
                  <a:noFill/>
                  <a:prstDash val="solid"/>
                  <a:miter/>
                </a:ln>
              </p:spPr>
              <p:txBody>
                <a:bodyPr rtlCol="0" anchor="ctr"/>
                <a:lstStyle/>
                <a:p>
                  <a:endParaRPr lang="nl-NL"/>
                </a:p>
              </p:txBody>
            </p:sp>
            <p:sp>
              <p:nvSpPr>
                <p:cNvPr id="12" name="Vrije vorm: vorm 11">
                  <a:extLst>
                    <a:ext uri="{FF2B5EF4-FFF2-40B4-BE49-F238E27FC236}">
                      <a16:creationId xmlns:a16="http://schemas.microsoft.com/office/drawing/2014/main" id="{20A1D765-F4C1-4278-ABD8-C08E2F047D7E}"/>
                    </a:ext>
                  </a:extLst>
                </p:cNvPr>
                <p:cNvSpPr/>
                <p:nvPr/>
              </p:nvSpPr>
              <p:spPr>
                <a:xfrm>
                  <a:off x="6210301" y="3071496"/>
                  <a:ext cx="462534" cy="715264"/>
                </a:xfrm>
                <a:custGeom>
                  <a:avLst/>
                  <a:gdLst>
                    <a:gd name="connsiteX0" fmla="*/ 462534 w 462534"/>
                    <a:gd name="connsiteY0" fmla="*/ 675005 h 715264"/>
                    <a:gd name="connsiteX1" fmla="*/ 304292 w 462534"/>
                    <a:gd name="connsiteY1" fmla="*/ 715264 h 715264"/>
                    <a:gd name="connsiteX2" fmla="*/ 102489 w 462534"/>
                    <a:gd name="connsiteY2" fmla="*/ 491363 h 715264"/>
                    <a:gd name="connsiteX3" fmla="*/ 102489 w 462534"/>
                    <a:gd name="connsiteY3" fmla="*/ 257429 h 715264"/>
                    <a:gd name="connsiteX4" fmla="*/ 0 w 462534"/>
                    <a:gd name="connsiteY4" fmla="*/ 257429 h 715264"/>
                    <a:gd name="connsiteX5" fmla="*/ 0 w 462534"/>
                    <a:gd name="connsiteY5" fmla="*/ 151003 h 715264"/>
                    <a:gd name="connsiteX6" fmla="*/ 102489 w 462534"/>
                    <a:gd name="connsiteY6" fmla="*/ 151003 h 715264"/>
                    <a:gd name="connsiteX7" fmla="*/ 102489 w 462534"/>
                    <a:gd name="connsiteY7" fmla="*/ 25400 h 715264"/>
                    <a:gd name="connsiteX8" fmla="*/ 215900 w 462534"/>
                    <a:gd name="connsiteY8" fmla="*/ 0 h 715264"/>
                    <a:gd name="connsiteX9" fmla="*/ 215900 w 462534"/>
                    <a:gd name="connsiteY9" fmla="*/ 150622 h 715264"/>
                    <a:gd name="connsiteX10" fmla="*/ 443992 w 462534"/>
                    <a:gd name="connsiteY10" fmla="*/ 150622 h 715264"/>
                    <a:gd name="connsiteX11" fmla="*/ 443992 w 462534"/>
                    <a:gd name="connsiteY11" fmla="*/ 257048 h 715264"/>
                    <a:gd name="connsiteX12" fmla="*/ 216408 w 462534"/>
                    <a:gd name="connsiteY12" fmla="*/ 257048 h 715264"/>
                    <a:gd name="connsiteX13" fmla="*/ 216408 w 462534"/>
                    <a:gd name="connsiteY13" fmla="*/ 484886 h 715264"/>
                    <a:gd name="connsiteX14" fmla="*/ 324866 w 462534"/>
                    <a:gd name="connsiteY14" fmla="*/ 609473 h 715264"/>
                    <a:gd name="connsiteX15" fmla="*/ 442468 w 462534"/>
                    <a:gd name="connsiteY15" fmla="*/ 582422 h 7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534" h="715264">
                      <a:moveTo>
                        <a:pt x="462534" y="675005"/>
                      </a:moveTo>
                      <a:cubicBezTo>
                        <a:pt x="413778" y="700925"/>
                        <a:pt x="359512" y="714743"/>
                        <a:pt x="304292" y="715264"/>
                      </a:cubicBezTo>
                      <a:cubicBezTo>
                        <a:pt x="190754" y="715264"/>
                        <a:pt x="102489" y="644017"/>
                        <a:pt x="102489" y="491363"/>
                      </a:cubicBezTo>
                      <a:lnTo>
                        <a:pt x="102489" y="257429"/>
                      </a:lnTo>
                      <a:lnTo>
                        <a:pt x="0" y="257429"/>
                      </a:lnTo>
                      <a:lnTo>
                        <a:pt x="0" y="151003"/>
                      </a:lnTo>
                      <a:lnTo>
                        <a:pt x="102489" y="151003"/>
                      </a:lnTo>
                      <a:lnTo>
                        <a:pt x="102489" y="25400"/>
                      </a:lnTo>
                      <a:lnTo>
                        <a:pt x="215900" y="0"/>
                      </a:lnTo>
                      <a:lnTo>
                        <a:pt x="215900" y="150622"/>
                      </a:lnTo>
                      <a:lnTo>
                        <a:pt x="443992" y="150622"/>
                      </a:lnTo>
                      <a:lnTo>
                        <a:pt x="443992" y="257048"/>
                      </a:lnTo>
                      <a:lnTo>
                        <a:pt x="216408" y="257048"/>
                      </a:lnTo>
                      <a:lnTo>
                        <a:pt x="216408" y="484886"/>
                      </a:lnTo>
                      <a:cubicBezTo>
                        <a:pt x="216408" y="565404"/>
                        <a:pt x="253619" y="609473"/>
                        <a:pt x="324866" y="609473"/>
                      </a:cubicBezTo>
                      <a:cubicBezTo>
                        <a:pt x="360045" y="609473"/>
                        <a:pt x="399161" y="597408"/>
                        <a:pt x="442468" y="582422"/>
                      </a:cubicBezTo>
                      <a:close/>
                    </a:path>
                  </a:pathLst>
                </a:custGeom>
                <a:solidFill>
                  <a:srgbClr val="3C91E6"/>
                </a:solidFill>
                <a:ln w="12700" cap="flat">
                  <a:noFill/>
                  <a:prstDash val="solid"/>
                  <a:miter/>
                </a:ln>
              </p:spPr>
              <p:txBody>
                <a:bodyPr rtlCol="0" anchor="ctr"/>
                <a:lstStyle/>
                <a:p>
                  <a:endParaRPr lang="nl-NL"/>
                </a:p>
              </p:txBody>
            </p:sp>
            <p:sp>
              <p:nvSpPr>
                <p:cNvPr id="13" name="Vrije vorm: vorm 12">
                  <a:extLst>
                    <a:ext uri="{FF2B5EF4-FFF2-40B4-BE49-F238E27FC236}">
                      <a16:creationId xmlns:a16="http://schemas.microsoft.com/office/drawing/2014/main" id="{E64F12AA-BE9C-49EB-8C9E-552F62D0ED52}"/>
                    </a:ext>
                  </a:extLst>
                </p:cNvPr>
                <p:cNvSpPr/>
                <p:nvPr/>
              </p:nvSpPr>
              <p:spPr>
                <a:xfrm>
                  <a:off x="6727830" y="3210184"/>
                  <a:ext cx="576575" cy="576584"/>
                </a:xfrm>
                <a:custGeom>
                  <a:avLst/>
                  <a:gdLst>
                    <a:gd name="connsiteX0" fmla="*/ 576575 w 576575"/>
                    <a:gd name="connsiteY0" fmla="*/ 288413 h 576584"/>
                    <a:gd name="connsiteX1" fmla="*/ 290444 w 576575"/>
                    <a:gd name="connsiteY1" fmla="*/ 576576 h 576584"/>
                    <a:gd name="connsiteX2" fmla="*/ 8 w 576575"/>
                    <a:gd name="connsiteY2" fmla="*/ 290457 h 576584"/>
                    <a:gd name="connsiteX3" fmla="*/ 286126 w 576575"/>
                    <a:gd name="connsiteY3" fmla="*/ 8 h 576584"/>
                    <a:gd name="connsiteX4" fmla="*/ 576563 w 576575"/>
                    <a:gd name="connsiteY4" fmla="*/ 286139 h 576584"/>
                    <a:gd name="connsiteX5" fmla="*/ 576575 w 576575"/>
                    <a:gd name="connsiteY5" fmla="*/ 288413 h 576584"/>
                    <a:gd name="connsiteX6" fmla="*/ 118486 w 576575"/>
                    <a:gd name="connsiteY6" fmla="*/ 288413 h 576584"/>
                    <a:gd name="connsiteX7" fmla="*/ 290191 w 576575"/>
                    <a:gd name="connsiteY7" fmla="*/ 467863 h 576584"/>
                    <a:gd name="connsiteX8" fmla="*/ 461894 w 576575"/>
                    <a:gd name="connsiteY8" fmla="*/ 288413 h 576584"/>
                    <a:gd name="connsiteX9" fmla="*/ 290191 w 576575"/>
                    <a:gd name="connsiteY9" fmla="*/ 108835 h 576584"/>
                    <a:gd name="connsiteX10" fmla="*/ 118613 w 576575"/>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5" h="576584">
                      <a:moveTo>
                        <a:pt x="576575" y="288413"/>
                      </a:moveTo>
                      <a:cubicBezTo>
                        <a:pt x="576575" y="453513"/>
                        <a:pt x="451099" y="576576"/>
                        <a:pt x="290444" y="576576"/>
                      </a:cubicBezTo>
                      <a:cubicBezTo>
                        <a:pt x="131224" y="577770"/>
                        <a:pt x="1202" y="449665"/>
                        <a:pt x="8" y="290457"/>
                      </a:cubicBezTo>
                      <a:cubicBezTo>
                        <a:pt x="-1185" y="131237"/>
                        <a:pt x="126907" y="1202"/>
                        <a:pt x="286126" y="8"/>
                      </a:cubicBezTo>
                      <a:cubicBezTo>
                        <a:pt x="445334" y="-1185"/>
                        <a:pt x="575369" y="126920"/>
                        <a:pt x="576563" y="286139"/>
                      </a:cubicBezTo>
                      <a:cubicBezTo>
                        <a:pt x="576575" y="286888"/>
                        <a:pt x="576575" y="287651"/>
                        <a:pt x="576575" y="288413"/>
                      </a:cubicBezTo>
                      <a:close/>
                      <a:moveTo>
                        <a:pt x="118486" y="288413"/>
                      </a:moveTo>
                      <a:cubicBezTo>
                        <a:pt x="118486" y="394838"/>
                        <a:pt x="193670" y="467863"/>
                        <a:pt x="290191" y="467863"/>
                      </a:cubicBezTo>
                      <a:cubicBezTo>
                        <a:pt x="386710" y="467863"/>
                        <a:pt x="461894" y="394585"/>
                        <a:pt x="461894" y="288413"/>
                      </a:cubicBezTo>
                      <a:cubicBezTo>
                        <a:pt x="461894" y="182241"/>
                        <a:pt x="385694" y="108835"/>
                        <a:pt x="290191" y="108835"/>
                      </a:cubicBezTo>
                      <a:cubicBezTo>
                        <a:pt x="194686" y="108835"/>
                        <a:pt x="118613" y="181987"/>
                        <a:pt x="118613" y="288413"/>
                      </a:cubicBezTo>
                      <a:close/>
                    </a:path>
                  </a:pathLst>
                </a:custGeom>
                <a:solidFill>
                  <a:srgbClr val="3C91E6"/>
                </a:solidFill>
                <a:ln w="12700" cap="flat">
                  <a:noFill/>
                  <a:prstDash val="solid"/>
                  <a:miter/>
                </a:ln>
              </p:spPr>
              <p:txBody>
                <a:bodyPr rtlCol="0" anchor="ctr"/>
                <a:lstStyle/>
                <a:p>
                  <a:endParaRPr lang="nl-NL"/>
                </a:p>
              </p:txBody>
            </p:sp>
            <p:sp>
              <p:nvSpPr>
                <p:cNvPr id="14" name="Vrije vorm: vorm 13">
                  <a:extLst>
                    <a:ext uri="{FF2B5EF4-FFF2-40B4-BE49-F238E27FC236}">
                      <a16:creationId xmlns:a16="http://schemas.microsoft.com/office/drawing/2014/main" id="{72958A83-F7C4-4462-9A00-3FF41473B1A0}"/>
                    </a:ext>
                  </a:extLst>
                </p:cNvPr>
                <p:cNvSpPr/>
                <p:nvPr/>
              </p:nvSpPr>
              <p:spPr>
                <a:xfrm>
                  <a:off x="7395596" y="3210184"/>
                  <a:ext cx="576576" cy="576584"/>
                </a:xfrm>
                <a:custGeom>
                  <a:avLst/>
                  <a:gdLst>
                    <a:gd name="connsiteX0" fmla="*/ 576576 w 576576"/>
                    <a:gd name="connsiteY0" fmla="*/ 288413 h 576584"/>
                    <a:gd name="connsiteX1" fmla="*/ 290445 w 576576"/>
                    <a:gd name="connsiteY1" fmla="*/ 576576 h 576584"/>
                    <a:gd name="connsiteX2" fmla="*/ 8 w 576576"/>
                    <a:gd name="connsiteY2" fmla="*/ 290457 h 576584"/>
                    <a:gd name="connsiteX3" fmla="*/ 286127 w 576576"/>
                    <a:gd name="connsiteY3" fmla="*/ 8 h 576584"/>
                    <a:gd name="connsiteX4" fmla="*/ 576563 w 576576"/>
                    <a:gd name="connsiteY4" fmla="*/ 286139 h 576584"/>
                    <a:gd name="connsiteX5" fmla="*/ 576576 w 576576"/>
                    <a:gd name="connsiteY5" fmla="*/ 288413 h 576584"/>
                    <a:gd name="connsiteX6" fmla="*/ 118487 w 576576"/>
                    <a:gd name="connsiteY6" fmla="*/ 288413 h 576584"/>
                    <a:gd name="connsiteX7" fmla="*/ 290191 w 576576"/>
                    <a:gd name="connsiteY7" fmla="*/ 467863 h 576584"/>
                    <a:gd name="connsiteX8" fmla="*/ 461895 w 576576"/>
                    <a:gd name="connsiteY8" fmla="*/ 288413 h 576584"/>
                    <a:gd name="connsiteX9" fmla="*/ 290191 w 576576"/>
                    <a:gd name="connsiteY9" fmla="*/ 108835 h 576584"/>
                    <a:gd name="connsiteX10" fmla="*/ 118614 w 576576"/>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6" h="576584">
                      <a:moveTo>
                        <a:pt x="576576" y="288413"/>
                      </a:moveTo>
                      <a:cubicBezTo>
                        <a:pt x="576576" y="453513"/>
                        <a:pt x="451100" y="576576"/>
                        <a:pt x="290445" y="576576"/>
                      </a:cubicBezTo>
                      <a:cubicBezTo>
                        <a:pt x="131225" y="577770"/>
                        <a:pt x="1203" y="449665"/>
                        <a:pt x="8" y="290457"/>
                      </a:cubicBezTo>
                      <a:cubicBezTo>
                        <a:pt x="-1185" y="131237"/>
                        <a:pt x="126907" y="1202"/>
                        <a:pt x="286127" y="8"/>
                      </a:cubicBezTo>
                      <a:cubicBezTo>
                        <a:pt x="445334" y="-1185"/>
                        <a:pt x="575369" y="126920"/>
                        <a:pt x="576563" y="286139"/>
                      </a:cubicBezTo>
                      <a:cubicBezTo>
                        <a:pt x="576576" y="286888"/>
                        <a:pt x="576576" y="287651"/>
                        <a:pt x="576576" y="288413"/>
                      </a:cubicBezTo>
                      <a:close/>
                      <a:moveTo>
                        <a:pt x="118487" y="288413"/>
                      </a:moveTo>
                      <a:cubicBezTo>
                        <a:pt x="118487" y="394838"/>
                        <a:pt x="193798" y="467863"/>
                        <a:pt x="290191" y="467863"/>
                      </a:cubicBezTo>
                      <a:cubicBezTo>
                        <a:pt x="386584" y="467863"/>
                        <a:pt x="461895" y="394585"/>
                        <a:pt x="461895" y="288413"/>
                      </a:cubicBezTo>
                      <a:cubicBezTo>
                        <a:pt x="461895" y="182241"/>
                        <a:pt x="385695" y="108835"/>
                        <a:pt x="290191" y="108835"/>
                      </a:cubicBezTo>
                      <a:cubicBezTo>
                        <a:pt x="194687" y="108835"/>
                        <a:pt x="118614" y="181987"/>
                        <a:pt x="118614" y="288413"/>
                      </a:cubicBezTo>
                      <a:close/>
                    </a:path>
                  </a:pathLst>
                </a:custGeom>
                <a:solidFill>
                  <a:srgbClr val="3C91E6"/>
                </a:solidFill>
                <a:ln w="12700" cap="flat">
                  <a:noFill/>
                  <a:prstDash val="solid"/>
                  <a:miter/>
                </a:ln>
              </p:spPr>
              <p:txBody>
                <a:bodyPr rtlCol="0" anchor="ctr"/>
                <a:lstStyle/>
                <a:p>
                  <a:endParaRPr lang="nl-NL"/>
                </a:p>
              </p:txBody>
            </p:sp>
            <p:sp>
              <p:nvSpPr>
                <p:cNvPr id="15" name="Vrije vorm: vorm 14">
                  <a:extLst>
                    <a:ext uri="{FF2B5EF4-FFF2-40B4-BE49-F238E27FC236}">
                      <a16:creationId xmlns:a16="http://schemas.microsoft.com/office/drawing/2014/main" id="{8AB1F45A-B59F-418E-B8F6-60639A362143}"/>
                    </a:ext>
                  </a:extLst>
                </p:cNvPr>
                <p:cNvSpPr/>
                <p:nvPr/>
              </p:nvSpPr>
              <p:spPr>
                <a:xfrm>
                  <a:off x="8086725" y="3001518"/>
                  <a:ext cx="114300" cy="773176"/>
                </a:xfrm>
                <a:custGeom>
                  <a:avLst/>
                  <a:gdLst>
                    <a:gd name="connsiteX0" fmla="*/ 0 w 114300"/>
                    <a:gd name="connsiteY0" fmla="*/ 0 h 773176"/>
                    <a:gd name="connsiteX1" fmla="*/ 114300 w 114300"/>
                    <a:gd name="connsiteY1" fmla="*/ 0 h 773176"/>
                    <a:gd name="connsiteX2" fmla="*/ 114300 w 114300"/>
                    <a:gd name="connsiteY2" fmla="*/ 773176 h 773176"/>
                    <a:gd name="connsiteX3" fmla="*/ 0 w 114300"/>
                    <a:gd name="connsiteY3" fmla="*/ 773176 h 773176"/>
                  </a:gdLst>
                  <a:ahLst/>
                  <a:cxnLst>
                    <a:cxn ang="0">
                      <a:pos x="connsiteX0" y="connsiteY0"/>
                    </a:cxn>
                    <a:cxn ang="0">
                      <a:pos x="connsiteX1" y="connsiteY1"/>
                    </a:cxn>
                    <a:cxn ang="0">
                      <a:pos x="connsiteX2" y="connsiteY2"/>
                    </a:cxn>
                    <a:cxn ang="0">
                      <a:pos x="connsiteX3" y="connsiteY3"/>
                    </a:cxn>
                  </a:cxnLst>
                  <a:rect l="l" t="t" r="r" b="b"/>
                  <a:pathLst>
                    <a:path w="114300" h="773176">
                      <a:moveTo>
                        <a:pt x="0" y="0"/>
                      </a:moveTo>
                      <a:lnTo>
                        <a:pt x="114300" y="0"/>
                      </a:lnTo>
                      <a:lnTo>
                        <a:pt x="114300" y="773176"/>
                      </a:lnTo>
                      <a:lnTo>
                        <a:pt x="0" y="773176"/>
                      </a:lnTo>
                      <a:close/>
                    </a:path>
                  </a:pathLst>
                </a:custGeom>
                <a:solidFill>
                  <a:srgbClr val="3C91E6"/>
                </a:solidFill>
                <a:ln w="12700" cap="flat">
                  <a:noFill/>
                  <a:prstDash val="solid"/>
                  <a:miter/>
                </a:ln>
              </p:spPr>
              <p:txBody>
                <a:bodyPr rtlCol="0" anchor="ctr"/>
                <a:lstStyle/>
                <a:p>
                  <a:endParaRPr lang="nl-NL"/>
                </a:p>
              </p:txBody>
            </p:sp>
            <p:sp>
              <p:nvSpPr>
                <p:cNvPr id="16" name="Vrije vorm: vorm 15">
                  <a:extLst>
                    <a:ext uri="{FF2B5EF4-FFF2-40B4-BE49-F238E27FC236}">
                      <a16:creationId xmlns:a16="http://schemas.microsoft.com/office/drawing/2014/main" id="{533AA4B6-1C16-47F1-8BBE-7C6F99A87FFF}"/>
                    </a:ext>
                  </a:extLst>
                </p:cNvPr>
                <p:cNvSpPr/>
                <p:nvPr/>
              </p:nvSpPr>
              <p:spPr>
                <a:xfrm>
                  <a:off x="8303641" y="3209671"/>
                  <a:ext cx="509016" cy="576582"/>
                </a:xfrm>
                <a:custGeom>
                  <a:avLst/>
                  <a:gdLst>
                    <a:gd name="connsiteX0" fmla="*/ 0 w 509016"/>
                    <a:gd name="connsiteY0" fmla="*/ 387350 h 576582"/>
                    <a:gd name="connsiteX1" fmla="*/ 115951 w 509016"/>
                    <a:gd name="connsiteY1" fmla="*/ 387350 h 576582"/>
                    <a:gd name="connsiteX2" fmla="*/ 273558 w 509016"/>
                    <a:gd name="connsiteY2" fmla="*/ 476250 h 576582"/>
                    <a:gd name="connsiteX3" fmla="*/ 392049 w 509016"/>
                    <a:gd name="connsiteY3" fmla="*/ 412750 h 576582"/>
                    <a:gd name="connsiteX4" fmla="*/ 247523 w 509016"/>
                    <a:gd name="connsiteY4" fmla="*/ 337312 h 576582"/>
                    <a:gd name="connsiteX5" fmla="*/ 27559 w 509016"/>
                    <a:gd name="connsiteY5" fmla="*/ 175641 h 576582"/>
                    <a:gd name="connsiteX6" fmla="*/ 260604 w 509016"/>
                    <a:gd name="connsiteY6" fmla="*/ 0 h 576582"/>
                    <a:gd name="connsiteX7" fmla="*/ 501904 w 509016"/>
                    <a:gd name="connsiteY7" fmla="*/ 167640 h 576582"/>
                    <a:gd name="connsiteX8" fmla="*/ 387604 w 509016"/>
                    <a:gd name="connsiteY8" fmla="*/ 167640 h 576582"/>
                    <a:gd name="connsiteX9" fmla="*/ 259080 w 509016"/>
                    <a:gd name="connsiteY9" fmla="*/ 100330 h 576582"/>
                    <a:gd name="connsiteX10" fmla="*/ 142621 w 509016"/>
                    <a:gd name="connsiteY10" fmla="*/ 163830 h 576582"/>
                    <a:gd name="connsiteX11" fmla="*/ 273050 w 509016"/>
                    <a:gd name="connsiteY11" fmla="*/ 231140 h 576582"/>
                    <a:gd name="connsiteX12" fmla="*/ 509016 w 509016"/>
                    <a:gd name="connsiteY12" fmla="*/ 399923 h 576582"/>
                    <a:gd name="connsiteX13" fmla="*/ 272034 w 509016"/>
                    <a:gd name="connsiteY13" fmla="*/ 576580 h 576582"/>
                    <a:gd name="connsiteX14" fmla="*/ 0 w 509016"/>
                    <a:gd name="connsiteY14" fmla="*/ 387350 h 5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016" h="576582">
                      <a:moveTo>
                        <a:pt x="0" y="387350"/>
                      </a:moveTo>
                      <a:lnTo>
                        <a:pt x="115951" y="387350"/>
                      </a:lnTo>
                      <a:cubicBezTo>
                        <a:pt x="132969" y="448564"/>
                        <a:pt x="177800" y="476250"/>
                        <a:pt x="273558" y="476250"/>
                      </a:cubicBezTo>
                      <a:cubicBezTo>
                        <a:pt x="346837" y="476250"/>
                        <a:pt x="392049" y="454152"/>
                        <a:pt x="392049" y="412750"/>
                      </a:cubicBezTo>
                      <a:cubicBezTo>
                        <a:pt x="392049" y="366522"/>
                        <a:pt x="339852" y="359410"/>
                        <a:pt x="247523" y="337312"/>
                      </a:cubicBezTo>
                      <a:cubicBezTo>
                        <a:pt x="92710" y="299212"/>
                        <a:pt x="27559" y="268097"/>
                        <a:pt x="27559" y="175641"/>
                      </a:cubicBezTo>
                      <a:cubicBezTo>
                        <a:pt x="27559" y="64262"/>
                        <a:pt x="121920" y="0"/>
                        <a:pt x="260604" y="0"/>
                      </a:cubicBezTo>
                      <a:cubicBezTo>
                        <a:pt x="402209" y="0"/>
                        <a:pt x="481457" y="67183"/>
                        <a:pt x="501904" y="167640"/>
                      </a:cubicBezTo>
                      <a:lnTo>
                        <a:pt x="387604" y="167640"/>
                      </a:lnTo>
                      <a:cubicBezTo>
                        <a:pt x="371475" y="122428"/>
                        <a:pt x="329311" y="100330"/>
                        <a:pt x="259080" y="100330"/>
                      </a:cubicBezTo>
                      <a:cubicBezTo>
                        <a:pt x="185674" y="100330"/>
                        <a:pt x="142621" y="125730"/>
                        <a:pt x="142621" y="163830"/>
                      </a:cubicBezTo>
                      <a:cubicBezTo>
                        <a:pt x="142621" y="199009"/>
                        <a:pt x="176657" y="208026"/>
                        <a:pt x="273050" y="231140"/>
                      </a:cubicBezTo>
                      <a:cubicBezTo>
                        <a:pt x="422656" y="266319"/>
                        <a:pt x="509016" y="292354"/>
                        <a:pt x="509016" y="399923"/>
                      </a:cubicBezTo>
                      <a:cubicBezTo>
                        <a:pt x="509016" y="518414"/>
                        <a:pt x="402717" y="576580"/>
                        <a:pt x="272034" y="576580"/>
                      </a:cubicBezTo>
                      <a:cubicBezTo>
                        <a:pt x="125476" y="577088"/>
                        <a:pt x="20955" y="506857"/>
                        <a:pt x="0" y="387350"/>
                      </a:cubicBezTo>
                      <a:close/>
                    </a:path>
                  </a:pathLst>
                </a:custGeom>
                <a:solidFill>
                  <a:srgbClr val="3C91E6"/>
                </a:solidFill>
                <a:ln w="12700"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4EF88142-863A-4009-B63B-86E9F75AE218}"/>
                    </a:ext>
                  </a:extLst>
                </p:cNvPr>
                <p:cNvSpPr/>
                <p:nvPr/>
              </p:nvSpPr>
              <p:spPr>
                <a:xfrm>
                  <a:off x="4406847" y="3542958"/>
                  <a:ext cx="206320" cy="357224"/>
                </a:xfrm>
                <a:custGeom>
                  <a:avLst/>
                  <a:gdLst>
                    <a:gd name="connsiteX0" fmla="*/ 206320 w 206320"/>
                    <a:gd name="connsiteY0" fmla="*/ 0 h 357224"/>
                    <a:gd name="connsiteX1" fmla="*/ 206320 w 206320"/>
                    <a:gd name="connsiteY1" fmla="*/ 238150 h 357224"/>
                    <a:gd name="connsiteX2" fmla="*/ 0 w 206320"/>
                    <a:gd name="connsiteY2" fmla="*/ 357225 h 357224"/>
                    <a:gd name="connsiteX3" fmla="*/ 0 w 206320"/>
                    <a:gd name="connsiteY3" fmla="*/ 119075 h 357224"/>
                    <a:gd name="connsiteX4" fmla="*/ 206320 w 206320"/>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0"/>
                      </a:moveTo>
                      <a:lnTo>
                        <a:pt x="206320" y="238150"/>
                      </a:lnTo>
                      <a:lnTo>
                        <a:pt x="0" y="357225"/>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EBA88303-A499-4F06-ACC5-64354977C7C9}"/>
                    </a:ext>
                  </a:extLst>
                </p:cNvPr>
                <p:cNvSpPr/>
                <p:nvPr/>
              </p:nvSpPr>
              <p:spPr>
                <a:xfrm>
                  <a:off x="4406847" y="3304808"/>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4391A3D7-C132-43A1-8A81-9A859C2D6E6A}"/>
                    </a:ext>
                  </a:extLst>
                </p:cNvPr>
                <p:cNvSpPr/>
                <p:nvPr/>
              </p:nvSpPr>
              <p:spPr>
                <a:xfrm>
                  <a:off x="4200526" y="3185607"/>
                  <a:ext cx="412640" cy="238276"/>
                </a:xfrm>
                <a:custGeom>
                  <a:avLst/>
                  <a:gdLst>
                    <a:gd name="connsiteX0" fmla="*/ 412641 w 412640"/>
                    <a:gd name="connsiteY0" fmla="*/ 119202 h 238276"/>
                    <a:gd name="connsiteX1" fmla="*/ 206320 w 412640"/>
                    <a:gd name="connsiteY1" fmla="*/ 238276 h 238276"/>
                    <a:gd name="connsiteX2" fmla="*/ 0 w 412640"/>
                    <a:gd name="connsiteY2" fmla="*/ 119202 h 238276"/>
                    <a:gd name="connsiteX3" fmla="*/ 206320 w 412640"/>
                    <a:gd name="connsiteY3" fmla="*/ 0 h 238276"/>
                    <a:gd name="connsiteX4" fmla="*/ 412641 w 412640"/>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276">
                      <a:moveTo>
                        <a:pt x="412641" y="119202"/>
                      </a:moveTo>
                      <a:lnTo>
                        <a:pt x="206320" y="238276"/>
                      </a:lnTo>
                      <a:lnTo>
                        <a:pt x="0" y="119202"/>
                      </a:lnTo>
                      <a:lnTo>
                        <a:pt x="206320" y="0"/>
                      </a:lnTo>
                      <a:lnTo>
                        <a:pt x="412641" y="119202"/>
                      </a:lnTo>
                      <a:close/>
                    </a:path>
                  </a:pathLst>
                </a:custGeom>
                <a:solidFill>
                  <a:srgbClr val="43B171"/>
                </a:solidFill>
                <a:ln w="12635"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2243D261-CCF4-4089-917C-5FD7816EDB22}"/>
                    </a:ext>
                  </a:extLst>
                </p:cNvPr>
                <p:cNvSpPr/>
                <p:nvPr/>
              </p:nvSpPr>
              <p:spPr>
                <a:xfrm>
                  <a:off x="4200526" y="3423883"/>
                  <a:ext cx="412640" cy="238149"/>
                </a:xfrm>
                <a:custGeom>
                  <a:avLst/>
                  <a:gdLst>
                    <a:gd name="connsiteX0" fmla="*/ 412641 w 412640"/>
                    <a:gd name="connsiteY0" fmla="*/ 119075 h 238149"/>
                    <a:gd name="connsiteX1" fmla="*/ 206320 w 412640"/>
                    <a:gd name="connsiteY1" fmla="*/ 238150 h 238149"/>
                    <a:gd name="connsiteX2" fmla="*/ 0 w 412640"/>
                    <a:gd name="connsiteY2" fmla="*/ 119075 h 238149"/>
                    <a:gd name="connsiteX3" fmla="*/ 206320 w 412640"/>
                    <a:gd name="connsiteY3" fmla="*/ 0 h 238149"/>
                    <a:gd name="connsiteX4" fmla="*/ 412641 w 412640"/>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149">
                      <a:moveTo>
                        <a:pt x="412641" y="119075"/>
                      </a:moveTo>
                      <a:lnTo>
                        <a:pt x="206320" y="238150"/>
                      </a:lnTo>
                      <a:lnTo>
                        <a:pt x="0" y="119075"/>
                      </a:lnTo>
                      <a:lnTo>
                        <a:pt x="206320" y="0"/>
                      </a:lnTo>
                      <a:lnTo>
                        <a:pt x="412641" y="119075"/>
                      </a:lnTo>
                      <a:close/>
                    </a:path>
                  </a:pathLst>
                </a:custGeom>
                <a:solidFill>
                  <a:srgbClr val="43B171"/>
                </a:solidFill>
                <a:ln w="12635"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E9F4CFB9-216F-41DE-A7B2-D81C3B67AC19}"/>
                    </a:ext>
                  </a:extLst>
                </p:cNvPr>
                <p:cNvSpPr/>
                <p:nvPr/>
              </p:nvSpPr>
              <p:spPr>
                <a:xfrm>
                  <a:off x="4200526" y="3542958"/>
                  <a:ext cx="206320" cy="357224"/>
                </a:xfrm>
                <a:custGeom>
                  <a:avLst/>
                  <a:gdLst>
                    <a:gd name="connsiteX0" fmla="*/ 206320 w 206320"/>
                    <a:gd name="connsiteY0" fmla="*/ 119075 h 357224"/>
                    <a:gd name="connsiteX1" fmla="*/ 206320 w 206320"/>
                    <a:gd name="connsiteY1" fmla="*/ 357225 h 357224"/>
                    <a:gd name="connsiteX2" fmla="*/ 0 w 206320"/>
                    <a:gd name="connsiteY2" fmla="*/ 238150 h 357224"/>
                    <a:gd name="connsiteX3" fmla="*/ 0 w 206320"/>
                    <a:gd name="connsiteY3" fmla="*/ 0 h 357224"/>
                    <a:gd name="connsiteX4" fmla="*/ 206320 w 206320"/>
                    <a:gd name="connsiteY4" fmla="*/ 119075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119075"/>
                      </a:moveTo>
                      <a:lnTo>
                        <a:pt x="206320" y="357225"/>
                      </a:ln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908C51A3-3EA9-4855-B813-468A4CD04D3C}"/>
                    </a:ext>
                  </a:extLst>
                </p:cNvPr>
                <p:cNvSpPr/>
                <p:nvPr/>
              </p:nvSpPr>
              <p:spPr>
                <a:xfrm>
                  <a:off x="4200526" y="2947457"/>
                  <a:ext cx="412640" cy="357351"/>
                </a:xfrm>
                <a:custGeom>
                  <a:avLst/>
                  <a:gdLst>
                    <a:gd name="connsiteX0" fmla="*/ 206320 w 412640"/>
                    <a:gd name="connsiteY0" fmla="*/ 0 h 357351"/>
                    <a:gd name="connsiteX1" fmla="*/ 0 w 412640"/>
                    <a:gd name="connsiteY1" fmla="*/ 119075 h 357351"/>
                    <a:gd name="connsiteX2" fmla="*/ 0 w 412640"/>
                    <a:gd name="connsiteY2" fmla="*/ 357351 h 357351"/>
                    <a:gd name="connsiteX3" fmla="*/ 206320 w 412640"/>
                    <a:gd name="connsiteY3" fmla="*/ 238150 h 357351"/>
                    <a:gd name="connsiteX4" fmla="*/ 412641 w 412640"/>
                    <a:gd name="connsiteY4" fmla="*/ 357351 h 357351"/>
                    <a:gd name="connsiteX5" fmla="*/ 412641 w 412640"/>
                    <a:gd name="connsiteY5" fmla="*/ 119075 h 357351"/>
                    <a:gd name="connsiteX6" fmla="*/ 206320 w 412640"/>
                    <a:gd name="connsiteY6" fmla="*/ 0 h 35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40" h="357351">
                      <a:moveTo>
                        <a:pt x="206320" y="0"/>
                      </a:moveTo>
                      <a:lnTo>
                        <a:pt x="0" y="119075"/>
                      </a:lnTo>
                      <a:lnTo>
                        <a:pt x="0" y="357351"/>
                      </a:lnTo>
                      <a:lnTo>
                        <a:pt x="206320" y="238150"/>
                      </a:lnTo>
                      <a:lnTo>
                        <a:pt x="412641" y="357351"/>
                      </a:lnTo>
                      <a:lnTo>
                        <a:pt x="412641"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D4B0D6A5-01AC-44EB-B5AF-6EFC8F698B62}"/>
                    </a:ext>
                  </a:extLst>
                </p:cNvPr>
                <p:cNvSpPr/>
                <p:nvPr/>
              </p:nvSpPr>
              <p:spPr>
                <a:xfrm>
                  <a:off x="4200526" y="2828382"/>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ABA51D0B-26A3-45A4-B2FD-552CC775F83B}"/>
                    </a:ext>
                  </a:extLst>
                </p:cNvPr>
                <p:cNvSpPr/>
                <p:nvPr/>
              </p:nvSpPr>
              <p:spPr>
                <a:xfrm>
                  <a:off x="4200526"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97D8B2"/>
                </a:solidFill>
                <a:ln w="12635"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CD6D86B7-ACB4-46AD-8612-05C15C3AADF3}"/>
                    </a:ext>
                  </a:extLst>
                </p:cNvPr>
                <p:cNvSpPr/>
                <p:nvPr/>
              </p:nvSpPr>
              <p:spPr>
                <a:xfrm>
                  <a:off x="4200526" y="37811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32C44AEC-2066-4C68-9C0E-06399A68781D}"/>
                    </a:ext>
                  </a:extLst>
                </p:cNvPr>
                <p:cNvSpPr/>
                <p:nvPr/>
              </p:nvSpPr>
              <p:spPr>
                <a:xfrm>
                  <a:off x="3994333" y="3304808"/>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1A5E5D01-F73B-4F06-88C9-FC33A740844A}"/>
                    </a:ext>
                  </a:extLst>
                </p:cNvPr>
                <p:cNvSpPr/>
                <p:nvPr/>
              </p:nvSpPr>
              <p:spPr>
                <a:xfrm>
                  <a:off x="3994333" y="3066532"/>
                  <a:ext cx="206193" cy="238276"/>
                </a:xfrm>
                <a:custGeom>
                  <a:avLst/>
                  <a:gdLst>
                    <a:gd name="connsiteX0" fmla="*/ 206194 w 206193"/>
                    <a:gd name="connsiteY0" fmla="*/ 0 h 238276"/>
                    <a:gd name="connsiteX1" fmla="*/ 206194 w 206193"/>
                    <a:gd name="connsiteY1" fmla="*/ 238276 h 238276"/>
                    <a:gd name="connsiteX2" fmla="*/ 0 w 206193"/>
                    <a:gd name="connsiteY2" fmla="*/ 119075 h 238276"/>
                    <a:gd name="connsiteX3" fmla="*/ 206194 w 206193"/>
                    <a:gd name="connsiteY3" fmla="*/ 0 h 238276"/>
                  </a:gdLst>
                  <a:ahLst/>
                  <a:cxnLst>
                    <a:cxn ang="0">
                      <a:pos x="connsiteX0" y="connsiteY0"/>
                    </a:cxn>
                    <a:cxn ang="0">
                      <a:pos x="connsiteX1" y="connsiteY1"/>
                    </a:cxn>
                    <a:cxn ang="0">
                      <a:pos x="connsiteX2" y="connsiteY2"/>
                    </a:cxn>
                    <a:cxn ang="0">
                      <a:pos x="connsiteX3" y="connsiteY3"/>
                    </a:cxn>
                  </a:cxnLst>
                  <a:rect l="l" t="t" r="r" b="b"/>
                  <a:pathLst>
                    <a:path w="206193" h="238276">
                      <a:moveTo>
                        <a:pt x="206194" y="0"/>
                      </a:moveTo>
                      <a:lnTo>
                        <a:pt x="206194" y="238276"/>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6542EAC4-71F4-4708-8095-C0CA757111EF}"/>
                    </a:ext>
                  </a:extLst>
                </p:cNvPr>
                <p:cNvSpPr/>
                <p:nvPr/>
              </p:nvSpPr>
              <p:spPr>
                <a:xfrm>
                  <a:off x="3994333" y="2828382"/>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97D8B2"/>
                </a:solidFill>
                <a:ln w="12635"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9452BF66-3935-4F30-B4CE-D648AA40C935}"/>
                    </a:ext>
                  </a:extLst>
                </p:cNvPr>
                <p:cNvSpPr/>
                <p:nvPr/>
              </p:nvSpPr>
              <p:spPr>
                <a:xfrm>
                  <a:off x="3788012"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97D8B2"/>
                </a:solidFill>
                <a:ln w="12635"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4CC4BE75-78D4-4E84-B167-D2795E1E9519}"/>
                    </a:ext>
                  </a:extLst>
                </p:cNvPr>
                <p:cNvSpPr/>
                <p:nvPr/>
              </p:nvSpPr>
              <p:spPr>
                <a:xfrm>
                  <a:off x="3788012" y="3423883"/>
                  <a:ext cx="412513" cy="238149"/>
                </a:xfrm>
                <a:custGeom>
                  <a:avLst/>
                  <a:gdLst>
                    <a:gd name="connsiteX0" fmla="*/ 412514 w 412513"/>
                    <a:gd name="connsiteY0" fmla="*/ 119075 h 238149"/>
                    <a:gd name="connsiteX1" fmla="*/ 206320 w 412513"/>
                    <a:gd name="connsiteY1" fmla="*/ 238150 h 238149"/>
                    <a:gd name="connsiteX2" fmla="*/ 0 w 412513"/>
                    <a:gd name="connsiteY2" fmla="*/ 119075 h 238149"/>
                    <a:gd name="connsiteX3" fmla="*/ 206320 w 412513"/>
                    <a:gd name="connsiteY3" fmla="*/ 0 h 238149"/>
                    <a:gd name="connsiteX4" fmla="*/ 412514 w 412513"/>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412514" y="119075"/>
                      </a:moveTo>
                      <a:lnTo>
                        <a:pt x="206320" y="238150"/>
                      </a:lnTo>
                      <a:lnTo>
                        <a:pt x="0" y="119075"/>
                      </a:lnTo>
                      <a:lnTo>
                        <a:pt x="206320" y="0"/>
                      </a:lnTo>
                      <a:lnTo>
                        <a:pt x="412514" y="119075"/>
                      </a:lnTo>
                      <a:close/>
                    </a:path>
                  </a:pathLst>
                </a:custGeom>
                <a:solidFill>
                  <a:srgbClr val="97D8B2"/>
                </a:solidFill>
                <a:ln w="12635"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60F2CE77-0FA6-4597-8E20-ACFAA5F385BD}"/>
                    </a:ext>
                  </a:extLst>
                </p:cNvPr>
                <p:cNvSpPr/>
                <p:nvPr/>
              </p:nvSpPr>
              <p:spPr>
                <a:xfrm>
                  <a:off x="3788012" y="2709308"/>
                  <a:ext cx="412513" cy="238149"/>
                </a:xfrm>
                <a:custGeom>
                  <a:avLst/>
                  <a:gdLst>
                    <a:gd name="connsiteX0" fmla="*/ 206320 w 412513"/>
                    <a:gd name="connsiteY0" fmla="*/ 0 h 238149"/>
                    <a:gd name="connsiteX1" fmla="*/ 0 w 412513"/>
                    <a:gd name="connsiteY1" fmla="*/ 119075 h 238149"/>
                    <a:gd name="connsiteX2" fmla="*/ 206320 w 412513"/>
                    <a:gd name="connsiteY2" fmla="*/ 238150 h 238149"/>
                    <a:gd name="connsiteX3" fmla="*/ 412514 w 412513"/>
                    <a:gd name="connsiteY3" fmla="*/ 119075 h 238149"/>
                    <a:gd name="connsiteX4" fmla="*/ 206320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320" y="0"/>
                      </a:moveTo>
                      <a:lnTo>
                        <a:pt x="0" y="119075"/>
                      </a:lnTo>
                      <a:lnTo>
                        <a:pt x="206320" y="238150"/>
                      </a:lnTo>
                      <a:lnTo>
                        <a:pt x="412514"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68A922AD-1B45-4DBA-8ECB-1B727391D6E0}"/>
                    </a:ext>
                  </a:extLst>
                </p:cNvPr>
                <p:cNvSpPr/>
                <p:nvPr/>
              </p:nvSpPr>
              <p:spPr>
                <a:xfrm>
                  <a:off x="3788012" y="2828382"/>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634852C6-0878-4678-8E38-44A10E6291DB}"/>
                    </a:ext>
                  </a:extLst>
                </p:cNvPr>
                <p:cNvSpPr/>
                <p:nvPr/>
              </p:nvSpPr>
              <p:spPr>
                <a:xfrm>
                  <a:off x="3788012" y="3066532"/>
                  <a:ext cx="206320" cy="238276"/>
                </a:xfrm>
                <a:custGeom>
                  <a:avLst/>
                  <a:gdLst>
                    <a:gd name="connsiteX0" fmla="*/ 206320 w 206320"/>
                    <a:gd name="connsiteY0" fmla="*/ 119075 h 238276"/>
                    <a:gd name="connsiteX1" fmla="*/ 0 w 206320"/>
                    <a:gd name="connsiteY1" fmla="*/ 238276 h 238276"/>
                    <a:gd name="connsiteX2" fmla="*/ 0 w 206320"/>
                    <a:gd name="connsiteY2" fmla="*/ 0 h 238276"/>
                    <a:gd name="connsiteX3" fmla="*/ 206320 w 206320"/>
                    <a:gd name="connsiteY3" fmla="*/ 119075 h 238276"/>
                  </a:gdLst>
                  <a:ahLst/>
                  <a:cxnLst>
                    <a:cxn ang="0">
                      <a:pos x="connsiteX0" y="connsiteY0"/>
                    </a:cxn>
                    <a:cxn ang="0">
                      <a:pos x="connsiteX1" y="connsiteY1"/>
                    </a:cxn>
                    <a:cxn ang="0">
                      <a:pos x="connsiteX2" y="connsiteY2"/>
                    </a:cxn>
                    <a:cxn ang="0">
                      <a:pos x="connsiteX3" y="connsiteY3"/>
                    </a:cxn>
                  </a:cxnLst>
                  <a:rect l="l" t="t" r="r" b="b"/>
                  <a:pathLst>
                    <a:path w="206320" h="238276">
                      <a:moveTo>
                        <a:pt x="206320" y="119075"/>
                      </a:moveTo>
                      <a:lnTo>
                        <a:pt x="0" y="238276"/>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FEC6D562-FCD2-4D36-9FA5-FD8D0785B3FC}"/>
                    </a:ext>
                  </a:extLst>
                </p:cNvPr>
                <p:cNvSpPr/>
                <p:nvPr/>
              </p:nvSpPr>
              <p:spPr>
                <a:xfrm>
                  <a:off x="3788012"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412514 w 412513"/>
                    <a:gd name="connsiteY6" fmla="*/ 0 h 476299"/>
                    <a:gd name="connsiteX7" fmla="*/ 206320 w 412513"/>
                    <a:gd name="connsiteY7"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513" h="476299">
                      <a:moveTo>
                        <a:pt x="206320" y="119075"/>
                      </a:moveTo>
                      <a:lnTo>
                        <a:pt x="0" y="0"/>
                      </a:lnTo>
                      <a:lnTo>
                        <a:pt x="0" y="238150"/>
                      </a:lnTo>
                      <a:lnTo>
                        <a:pt x="206320" y="357225"/>
                      </a:lnTo>
                      <a:lnTo>
                        <a:pt x="412514" y="476299"/>
                      </a:lnTo>
                      <a:lnTo>
                        <a:pt x="412514" y="238150"/>
                      </a:lnTo>
                      <a:lnTo>
                        <a:pt x="412514"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CA06943A-1C5D-4EDF-A994-77DF21C46437}"/>
                    </a:ext>
                  </a:extLst>
                </p:cNvPr>
                <p:cNvSpPr/>
                <p:nvPr/>
              </p:nvSpPr>
              <p:spPr>
                <a:xfrm>
                  <a:off x="3788012" y="3781108"/>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285943"/>
                </a:solidFill>
                <a:ln w="12635"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EB9161FF-DAD1-46ED-9ECC-B22EA2812E6E}"/>
                    </a:ext>
                  </a:extLst>
                </p:cNvPr>
                <p:cNvSpPr/>
                <p:nvPr/>
              </p:nvSpPr>
              <p:spPr>
                <a:xfrm>
                  <a:off x="3581819" y="3304808"/>
                  <a:ext cx="412513" cy="238149"/>
                </a:xfrm>
                <a:custGeom>
                  <a:avLst/>
                  <a:gdLst>
                    <a:gd name="connsiteX0" fmla="*/ 206194 w 412513"/>
                    <a:gd name="connsiteY0" fmla="*/ 0 h 238149"/>
                    <a:gd name="connsiteX1" fmla="*/ 0 w 412513"/>
                    <a:gd name="connsiteY1" fmla="*/ 119075 h 238149"/>
                    <a:gd name="connsiteX2" fmla="*/ 206194 w 412513"/>
                    <a:gd name="connsiteY2" fmla="*/ 238150 h 238149"/>
                    <a:gd name="connsiteX3" fmla="*/ 412514 w 412513"/>
                    <a:gd name="connsiteY3" fmla="*/ 119075 h 238149"/>
                    <a:gd name="connsiteX4" fmla="*/ 206194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194" y="0"/>
                      </a:moveTo>
                      <a:lnTo>
                        <a:pt x="0" y="119075"/>
                      </a:lnTo>
                      <a:lnTo>
                        <a:pt x="206194" y="238150"/>
                      </a:lnTo>
                      <a:lnTo>
                        <a:pt x="412514"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868D6891-BBE8-4AB4-98DB-B51CE1EAFE1E}"/>
                    </a:ext>
                  </a:extLst>
                </p:cNvPr>
                <p:cNvSpPr/>
                <p:nvPr/>
              </p:nvSpPr>
              <p:spPr>
                <a:xfrm>
                  <a:off x="3581819" y="2947457"/>
                  <a:ext cx="206193" cy="357351"/>
                </a:xfrm>
                <a:custGeom>
                  <a:avLst/>
                  <a:gdLst>
                    <a:gd name="connsiteX0" fmla="*/ 206194 w 206193"/>
                    <a:gd name="connsiteY0" fmla="*/ 119075 h 357351"/>
                    <a:gd name="connsiteX1" fmla="*/ 206194 w 206193"/>
                    <a:gd name="connsiteY1" fmla="*/ 357351 h 357351"/>
                    <a:gd name="connsiteX2" fmla="*/ 0 w 206193"/>
                    <a:gd name="connsiteY2" fmla="*/ 238150 h 357351"/>
                    <a:gd name="connsiteX3" fmla="*/ 0 w 206193"/>
                    <a:gd name="connsiteY3" fmla="*/ 0 h 357351"/>
                    <a:gd name="connsiteX4" fmla="*/ 206194 w 206193"/>
                    <a:gd name="connsiteY4" fmla="*/ 119075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351">
                      <a:moveTo>
                        <a:pt x="206194" y="119075"/>
                      </a:moveTo>
                      <a:lnTo>
                        <a:pt x="206194" y="357351"/>
                      </a:lnTo>
                      <a:lnTo>
                        <a:pt x="0" y="238150"/>
                      </a:lnTo>
                      <a:lnTo>
                        <a:pt x="0" y="0"/>
                      </a:lnTo>
                      <a:lnTo>
                        <a:pt x="206194" y="119075"/>
                      </a:lnTo>
                      <a:close/>
                    </a:path>
                  </a:pathLst>
                </a:custGeom>
                <a:solidFill>
                  <a:srgbClr val="285943"/>
                </a:solidFill>
                <a:ln w="12635"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ADF70FC0-7014-42EA-B477-2342893CFE9F}"/>
                    </a:ext>
                  </a:extLst>
                </p:cNvPr>
                <p:cNvSpPr/>
                <p:nvPr/>
              </p:nvSpPr>
              <p:spPr>
                <a:xfrm>
                  <a:off x="3580056" y="2828381"/>
                  <a:ext cx="207957" cy="240187"/>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235E854C-1F8D-4D38-9F1B-335139F26141}"/>
                    </a:ext>
                  </a:extLst>
                </p:cNvPr>
                <p:cNvSpPr/>
                <p:nvPr/>
              </p:nvSpPr>
              <p:spPr>
                <a:xfrm>
                  <a:off x="3375499"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3C91E6"/>
                </a:solidFill>
                <a:ln w="12635"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04A4587D-5F19-457C-B101-ABB3920D34EB}"/>
                    </a:ext>
                  </a:extLst>
                </p:cNvPr>
                <p:cNvSpPr/>
                <p:nvPr/>
              </p:nvSpPr>
              <p:spPr>
                <a:xfrm>
                  <a:off x="3581819" y="3423883"/>
                  <a:ext cx="206193" cy="357224"/>
                </a:xfrm>
                <a:custGeom>
                  <a:avLst/>
                  <a:gdLst>
                    <a:gd name="connsiteX0" fmla="*/ 0 w 206193"/>
                    <a:gd name="connsiteY0" fmla="*/ 0 h 357224"/>
                    <a:gd name="connsiteX1" fmla="*/ 0 w 206193"/>
                    <a:gd name="connsiteY1" fmla="*/ 238150 h 357224"/>
                    <a:gd name="connsiteX2" fmla="*/ 206194 w 206193"/>
                    <a:gd name="connsiteY2" fmla="*/ 357225 h 357224"/>
                    <a:gd name="connsiteX3" fmla="*/ 206194 w 206193"/>
                    <a:gd name="connsiteY3" fmla="*/ 119075 h 357224"/>
                    <a:gd name="connsiteX4" fmla="*/ 0 w 206193"/>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224">
                      <a:moveTo>
                        <a:pt x="0" y="0"/>
                      </a:moveTo>
                      <a:lnTo>
                        <a:pt x="0" y="238150"/>
                      </a:lnTo>
                      <a:lnTo>
                        <a:pt x="206194" y="357225"/>
                      </a:lnTo>
                      <a:lnTo>
                        <a:pt x="206194" y="119075"/>
                      </a:lnTo>
                      <a:lnTo>
                        <a:pt x="0" y="0"/>
                      </a:lnTo>
                      <a:close/>
                    </a:path>
                  </a:pathLst>
                </a:custGeom>
                <a:solidFill>
                  <a:srgbClr val="285943"/>
                </a:solidFill>
                <a:ln w="12635" cap="flat">
                  <a:noFill/>
                  <a:prstDash val="solid"/>
                  <a:miter/>
                </a:ln>
              </p:spPr>
              <p:txBody>
                <a:bodyPr rtlCol="0" anchor="ctr"/>
                <a:lstStyle/>
                <a:p>
                  <a:endParaRPr lang="nl-NL"/>
                </a:p>
              </p:txBody>
            </p:sp>
            <p:sp>
              <p:nvSpPr>
                <p:cNvPr id="41" name="Vrije vorm: vorm 40">
                  <a:extLst>
                    <a:ext uri="{FF2B5EF4-FFF2-40B4-BE49-F238E27FC236}">
                      <a16:creationId xmlns:a16="http://schemas.microsoft.com/office/drawing/2014/main" id="{A1F55D97-6B63-4DFB-95EB-599F5BCEE8C0}"/>
                    </a:ext>
                  </a:extLst>
                </p:cNvPr>
                <p:cNvSpPr/>
                <p:nvPr/>
              </p:nvSpPr>
              <p:spPr>
                <a:xfrm>
                  <a:off x="3375499"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206320 w 412513"/>
                    <a:gd name="connsiteY6"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513" h="476299">
                      <a:moveTo>
                        <a:pt x="206320" y="119075"/>
                      </a:moveTo>
                      <a:lnTo>
                        <a:pt x="0" y="0"/>
                      </a:lnTo>
                      <a:lnTo>
                        <a:pt x="0" y="238150"/>
                      </a:lnTo>
                      <a:lnTo>
                        <a:pt x="206320" y="357225"/>
                      </a:lnTo>
                      <a:lnTo>
                        <a:pt x="412514" y="476299"/>
                      </a:lnTo>
                      <a:lnTo>
                        <a:pt x="412514" y="23815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B5BA9F5A-A6F9-4FE7-BEE0-FC9EB600425B}"/>
                    </a:ext>
                  </a:extLst>
                </p:cNvPr>
                <p:cNvSpPr/>
                <p:nvPr/>
              </p:nvSpPr>
              <p:spPr>
                <a:xfrm>
                  <a:off x="3375499" y="3423883"/>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81A446A1-1E02-469A-9DCE-FC79F34C4B70}"/>
                    </a:ext>
                  </a:extLst>
                </p:cNvPr>
                <p:cNvSpPr/>
                <p:nvPr/>
              </p:nvSpPr>
              <p:spPr>
                <a:xfrm>
                  <a:off x="3375499" y="2947457"/>
                  <a:ext cx="206320" cy="357351"/>
                </a:xfrm>
                <a:custGeom>
                  <a:avLst/>
                  <a:gdLst>
                    <a:gd name="connsiteX0" fmla="*/ 206320 w 206320"/>
                    <a:gd name="connsiteY0" fmla="*/ 0 h 357351"/>
                    <a:gd name="connsiteX1" fmla="*/ 206320 w 206320"/>
                    <a:gd name="connsiteY1" fmla="*/ 238150 h 357351"/>
                    <a:gd name="connsiteX2" fmla="*/ 0 w 206320"/>
                    <a:gd name="connsiteY2" fmla="*/ 357351 h 357351"/>
                    <a:gd name="connsiteX3" fmla="*/ 0 w 206320"/>
                    <a:gd name="connsiteY3" fmla="*/ 119075 h 357351"/>
                    <a:gd name="connsiteX4" fmla="*/ 206320 w 206320"/>
                    <a:gd name="connsiteY4" fmla="*/ 0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351">
                      <a:moveTo>
                        <a:pt x="206320" y="0"/>
                      </a:moveTo>
                      <a:lnTo>
                        <a:pt x="206320" y="238150"/>
                      </a:lnTo>
                      <a:lnTo>
                        <a:pt x="0" y="357351"/>
                      </a:lnTo>
                      <a:lnTo>
                        <a:pt x="0"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44" name="Vrije vorm: vorm 43">
                  <a:extLst>
                    <a:ext uri="{FF2B5EF4-FFF2-40B4-BE49-F238E27FC236}">
                      <a16:creationId xmlns:a16="http://schemas.microsoft.com/office/drawing/2014/main" id="{1FFE25EB-E8FD-4613-B4EE-A44DB5579514}"/>
                    </a:ext>
                  </a:extLst>
                </p:cNvPr>
                <p:cNvSpPr/>
                <p:nvPr/>
              </p:nvSpPr>
              <p:spPr>
                <a:xfrm>
                  <a:off x="3375499"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grpSp>
        </p:grpSp>
        <p:sp>
          <p:nvSpPr>
            <p:cNvPr id="7" name="Rechthoek 6">
              <a:extLst>
                <a:ext uri="{FF2B5EF4-FFF2-40B4-BE49-F238E27FC236}">
                  <a16:creationId xmlns:a16="http://schemas.microsoft.com/office/drawing/2014/main" id="{C1C63F6E-2F16-45E6-AF42-D6BD2055944B}"/>
                </a:ext>
              </a:extLst>
            </p:cNvPr>
            <p:cNvSpPr/>
            <p:nvPr/>
          </p:nvSpPr>
          <p:spPr>
            <a:xfrm>
              <a:off x="10661397" y="131322"/>
              <a:ext cx="282674" cy="326379"/>
            </a:xfrm>
            <a:prstGeom prst="rect">
              <a:avLst/>
            </a:prstGeom>
            <a:solidFill>
              <a:srgbClr val="3C91E6">
                <a:alpha val="0"/>
              </a:srgb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nl-NL"/>
            </a:p>
          </p:txBody>
        </p:sp>
      </p:grpSp>
      <p:sp>
        <p:nvSpPr>
          <p:cNvPr id="53" name="Tijdelijke aanduiding voor tekst 52">
            <a:extLst>
              <a:ext uri="{FF2B5EF4-FFF2-40B4-BE49-F238E27FC236}">
                <a16:creationId xmlns:a16="http://schemas.microsoft.com/office/drawing/2014/main" id="{F5F79B0E-83D8-49C7-83AF-79F6BF298705}"/>
              </a:ext>
            </a:extLst>
          </p:cNvPr>
          <p:cNvSpPr>
            <a:spLocks noGrp="1"/>
          </p:cNvSpPr>
          <p:nvPr>
            <p:ph type="body" sz="quarter" idx="13" hasCustomPrompt="1"/>
          </p:nvPr>
        </p:nvSpPr>
        <p:spPr>
          <a:xfrm>
            <a:off x="376409" y="253116"/>
            <a:ext cx="11197685" cy="949325"/>
          </a:xfrm>
          <a:custGeom>
            <a:avLst/>
            <a:gdLst>
              <a:gd name="connsiteX0" fmla="*/ 0 w 11197685"/>
              <a:gd name="connsiteY0" fmla="*/ 0 h 949325"/>
              <a:gd name="connsiteX1" fmla="*/ 9290454 w 11197685"/>
              <a:gd name="connsiteY1" fmla="*/ 0 h 949325"/>
              <a:gd name="connsiteX2" fmla="*/ 11197685 w 11197685"/>
              <a:gd name="connsiteY2" fmla="*/ 949325 h 949325"/>
              <a:gd name="connsiteX3" fmla="*/ 0 w 11197685"/>
              <a:gd name="connsiteY3" fmla="*/ 949325 h 949325"/>
            </a:gdLst>
            <a:ahLst/>
            <a:cxnLst>
              <a:cxn ang="0">
                <a:pos x="connsiteX0" y="connsiteY0"/>
              </a:cxn>
              <a:cxn ang="0">
                <a:pos x="connsiteX1" y="connsiteY1"/>
              </a:cxn>
              <a:cxn ang="0">
                <a:pos x="connsiteX2" y="connsiteY2"/>
              </a:cxn>
              <a:cxn ang="0">
                <a:pos x="connsiteX3" y="connsiteY3"/>
              </a:cxn>
            </a:cxnLst>
            <a:rect l="l" t="t" r="r" b="b"/>
            <a:pathLst>
              <a:path w="11197685" h="949325">
                <a:moveTo>
                  <a:pt x="0" y="0"/>
                </a:moveTo>
                <a:lnTo>
                  <a:pt x="9290454" y="0"/>
                </a:lnTo>
                <a:lnTo>
                  <a:pt x="11197685" y="949325"/>
                </a:lnTo>
                <a:lnTo>
                  <a:pt x="0" y="949325"/>
                </a:lnTo>
                <a:close/>
              </a:path>
            </a:pathLst>
          </a:custGeom>
        </p:spPr>
        <p:txBody>
          <a:bodyPr wrap="square" lIns="0" anchor="ctr">
            <a:noAutofit/>
          </a:bodyPr>
          <a:lstStyle>
            <a:lvl1pPr marL="0" indent="0">
              <a:lnSpc>
                <a:spcPct val="80000"/>
              </a:lnSpc>
              <a:spcBef>
                <a:spcPts val="0"/>
              </a:spcBef>
              <a:buNone/>
              <a:defRPr sz="3000" b="1">
                <a:solidFill>
                  <a:schemeClr val="bg1"/>
                </a:solidFill>
              </a:defRPr>
            </a:lvl1pPr>
          </a:lstStyle>
          <a:p>
            <a:pPr lvl="0"/>
            <a:r>
              <a:rPr lang="nl-NL" dirty="0"/>
              <a:t>Typ hier een titel…</a:t>
            </a:r>
          </a:p>
        </p:txBody>
      </p:sp>
      <p:sp>
        <p:nvSpPr>
          <p:cNvPr id="54" name="Tijdelijke aanduiding voor tekst 151">
            <a:extLst>
              <a:ext uri="{FF2B5EF4-FFF2-40B4-BE49-F238E27FC236}">
                <a16:creationId xmlns:a16="http://schemas.microsoft.com/office/drawing/2014/main" id="{C254DE9D-19E2-4C68-986C-49203182FDF0}"/>
              </a:ext>
            </a:extLst>
          </p:cNvPr>
          <p:cNvSpPr>
            <a:spLocks noGrp="1"/>
          </p:cNvSpPr>
          <p:nvPr>
            <p:ph type="body" sz="quarter" idx="14" hasCustomPrompt="1"/>
          </p:nvPr>
        </p:nvSpPr>
        <p:spPr>
          <a:xfrm>
            <a:off x="371477" y="2066480"/>
            <a:ext cx="5102224" cy="684316"/>
          </a:xfrm>
        </p:spPr>
        <p:txBody>
          <a:bodyPr lIns="0" tIns="0" rIns="0" bIns="0" anchor="ctr">
            <a:normAutofit/>
          </a:bodyPr>
          <a:lstStyle>
            <a:lvl1pPr marL="0" indent="0">
              <a:lnSpc>
                <a:spcPct val="100000"/>
              </a:lnSpc>
              <a:spcBef>
                <a:spcPts val="0"/>
              </a:spcBef>
              <a:buNone/>
              <a:defRPr sz="1900" b="1">
                <a:solidFill>
                  <a:srgbClr val="666666"/>
                </a:solidFill>
              </a:defRPr>
            </a:lvl1pPr>
          </a:lstStyle>
          <a:p>
            <a:pPr lvl="0"/>
            <a:r>
              <a:rPr lang="nl-NL" dirty="0"/>
              <a:t>Dit is een subtitel…</a:t>
            </a:r>
          </a:p>
        </p:txBody>
      </p:sp>
      <p:sp>
        <p:nvSpPr>
          <p:cNvPr id="57" name="Tijdelijke aanduiding voor tekst 154">
            <a:extLst>
              <a:ext uri="{FF2B5EF4-FFF2-40B4-BE49-F238E27FC236}">
                <a16:creationId xmlns:a16="http://schemas.microsoft.com/office/drawing/2014/main" id="{8E1DB7B1-8BCE-4FC0-A65D-C3C4C96C26BC}"/>
              </a:ext>
            </a:extLst>
          </p:cNvPr>
          <p:cNvSpPr>
            <a:spLocks noGrp="1"/>
          </p:cNvSpPr>
          <p:nvPr>
            <p:ph type="body" sz="quarter" idx="15" hasCustomPrompt="1"/>
          </p:nvPr>
        </p:nvSpPr>
        <p:spPr>
          <a:xfrm>
            <a:off x="371475" y="2879294"/>
            <a:ext cx="5102225" cy="3095145"/>
          </a:xfrm>
        </p:spPr>
        <p:txBody>
          <a:bodyPr lIns="0" tIns="0" rIns="0" bIns="0" numCol="1">
            <a:normAutofit/>
          </a:bodyPr>
          <a:lstStyle>
            <a:lvl1pPr marL="0" indent="0">
              <a:spcBef>
                <a:spcPts val="0"/>
              </a:spcBef>
              <a:buNone/>
              <a:defRPr sz="1300">
                <a:solidFill>
                  <a:srgbClr val="666666"/>
                </a:solidFill>
              </a:defRPr>
            </a:lvl1pPr>
            <a:lvl2pPr marL="457200" indent="0">
              <a:buNone/>
              <a:defRPr sz="1300">
                <a:solidFill>
                  <a:srgbClr val="666666"/>
                </a:solidFill>
              </a:defRPr>
            </a:lvl2pPr>
            <a:lvl3pPr marL="914400" indent="0">
              <a:buNone/>
              <a:defRPr sz="1300">
                <a:solidFill>
                  <a:srgbClr val="666666"/>
                </a:solidFill>
              </a:defRPr>
            </a:lvl3pPr>
            <a:lvl4pPr marL="1371600" indent="0">
              <a:buNone/>
              <a:defRPr sz="1300">
                <a:solidFill>
                  <a:srgbClr val="666666"/>
                </a:solidFill>
              </a:defRPr>
            </a:lvl4pPr>
            <a:lvl5pPr marL="1828800" indent="0">
              <a:buNone/>
              <a:defRPr sz="1300">
                <a:solidFill>
                  <a:srgbClr val="666666"/>
                </a:solidFill>
              </a:defRPr>
            </a:lvl5pPr>
          </a:lstStyle>
          <a:p>
            <a:pPr lvl="0"/>
            <a:r>
              <a:rPr lang="nl-NL" dirty="0"/>
              <a:t>Typ hier een tekst…</a:t>
            </a:r>
          </a:p>
        </p:txBody>
      </p:sp>
      <p:sp>
        <p:nvSpPr>
          <p:cNvPr id="55" name="Tijdelijke aanduiding voor afbeelding 49">
            <a:extLst>
              <a:ext uri="{FF2B5EF4-FFF2-40B4-BE49-F238E27FC236}">
                <a16:creationId xmlns:a16="http://schemas.microsoft.com/office/drawing/2014/main" id="{24BC3038-533C-49DE-8F27-9745C4E3E21D}"/>
              </a:ext>
            </a:extLst>
          </p:cNvPr>
          <p:cNvSpPr>
            <a:spLocks noGrp="1"/>
          </p:cNvSpPr>
          <p:nvPr>
            <p:ph type="pic" sz="quarter" idx="17" hasCustomPrompt="1"/>
          </p:nvPr>
        </p:nvSpPr>
        <p:spPr>
          <a:xfrm>
            <a:off x="6243144" y="2291838"/>
            <a:ext cx="5331319" cy="3179127"/>
          </a:xfrm>
          <a:solidFill>
            <a:srgbClr val="F2F2F2"/>
          </a:solidFill>
        </p:spPr>
        <p:txBody>
          <a:bodyPr anchor="ctr">
            <a:normAutofit/>
          </a:bodyPr>
          <a:lstStyle>
            <a:lvl1pPr marL="0" indent="0" algn="ctr">
              <a:buNone/>
              <a:defRPr sz="1300"/>
            </a:lvl1pPr>
          </a:lstStyle>
          <a:p>
            <a:r>
              <a:rPr lang="nl-NL" dirty="0"/>
              <a:t>Afbeelding</a:t>
            </a:r>
          </a:p>
        </p:txBody>
      </p:sp>
      <p:grpSp>
        <p:nvGrpSpPr>
          <p:cNvPr id="69" name="Groep 68">
            <a:extLst>
              <a:ext uri="{FF2B5EF4-FFF2-40B4-BE49-F238E27FC236}">
                <a16:creationId xmlns:a16="http://schemas.microsoft.com/office/drawing/2014/main" id="{F6750EEA-9A60-4525-9B04-3C7344D9B8C4}"/>
              </a:ext>
            </a:extLst>
          </p:cNvPr>
          <p:cNvGrpSpPr/>
          <p:nvPr userDrawn="1"/>
        </p:nvGrpSpPr>
        <p:grpSpPr>
          <a:xfrm>
            <a:off x="-3620530" y="2"/>
            <a:ext cx="3527668" cy="3816560"/>
            <a:chOff x="-3913429" y="2864654"/>
            <a:chExt cx="3820567" cy="3816560"/>
          </a:xfrm>
        </p:grpSpPr>
        <p:sp>
          <p:nvSpPr>
            <p:cNvPr id="70" name="Rechthoek: afgeronde hoeken 69">
              <a:extLst>
                <a:ext uri="{FF2B5EF4-FFF2-40B4-BE49-F238E27FC236}">
                  <a16:creationId xmlns:a16="http://schemas.microsoft.com/office/drawing/2014/main" id="{AF6914BE-59DB-49AD-B9F0-802DD5E2A69E}"/>
                </a:ext>
              </a:extLst>
            </p:cNvPr>
            <p:cNvSpPr/>
            <p:nvPr userDrawn="1"/>
          </p:nvSpPr>
          <p:spPr>
            <a:xfrm>
              <a:off x="-3913429" y="3343976"/>
              <a:ext cx="3820567" cy="3337238"/>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Voeg een afbeelding toe door een afbeelding vanaf je bestanden naar deze slide te slepen. Of door op het icoon te klikken en een afbeelding in te voegen.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Als er al een afbeelding is toegevoegd, moet je deze eerst verwijderen. Nadat je dit hebt gedaan, komen er iconen tevoorschijn in het kader.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Wanneer je de afbeelding bij wilt snijden of een andere positie in het kader wilt geven. Dan kun je dit doen door de afbeelding aan te klikken met de rechtermuisknop. Vervolgens kies je voor: ‘’Bijsnijden’’.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Nu kun je de afbeelding bijsnijden door de zwarte hoeken te gebruiken. Je kunt ook de positie van de afbeelding wijzigen door de afbeelding te verslepen. </a:t>
              </a:r>
              <a:br>
                <a:rPr lang="nl-NL" sz="1000" b="0" dirty="0">
                  <a:latin typeface="+mn-lt"/>
                  <a:cs typeface="Arial" panose="020B0604020202020204" pitchFamily="34" charset="0"/>
                </a:rPr>
              </a:br>
              <a:r>
                <a:rPr lang="nl-NL" sz="1000" b="0" dirty="0">
                  <a:latin typeface="+mn-lt"/>
                  <a:cs typeface="Arial" panose="020B0604020202020204" pitchFamily="34" charset="0"/>
                </a:rPr>
                <a:t>Of de grijze rondjes verslepen om de afbeelding in het kader te positioneren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Nadat je de wijzingen hebt doorgevoerd, klik je nogmaals op: ‘’Bijsnijden’’. Nu is de afbeelding gewijzigd. </a:t>
              </a:r>
            </a:p>
          </p:txBody>
        </p:sp>
        <p:sp>
          <p:nvSpPr>
            <p:cNvPr id="71" name="Rechthoek: afgeronde hoeken 70">
              <a:extLst>
                <a:ext uri="{FF2B5EF4-FFF2-40B4-BE49-F238E27FC236}">
                  <a16:creationId xmlns:a16="http://schemas.microsoft.com/office/drawing/2014/main" id="{9BC12FEE-603B-42DC-A3DF-9950CADE510D}"/>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500" b="1" dirty="0">
                  <a:solidFill>
                    <a:schemeClr val="bg1"/>
                  </a:solidFill>
                  <a:latin typeface="+mn-lt"/>
                  <a:cs typeface="Arial" panose="020B0604020202020204" pitchFamily="34" charset="0"/>
                </a:rPr>
                <a:t>Afbeelding toevoegen of wijzigen</a:t>
              </a:r>
              <a:endParaRPr lang="nl-NL" sz="1000" b="0" dirty="0">
                <a:solidFill>
                  <a:schemeClr val="bg1"/>
                </a:solidFill>
                <a:latin typeface="+mn-lt"/>
                <a:cs typeface="Arial" panose="020B0604020202020204" pitchFamily="34" charset="0"/>
              </a:endParaRPr>
            </a:p>
          </p:txBody>
        </p:sp>
      </p:grpSp>
    </p:spTree>
    <p:extLst>
      <p:ext uri="{BB962C8B-B14F-4D97-AF65-F5344CB8AC3E}">
        <p14:creationId xmlns:p14="http://schemas.microsoft.com/office/powerpoint/2010/main" val="37553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slide (3)">
    <p:spTree>
      <p:nvGrpSpPr>
        <p:cNvPr id="1" name=""/>
        <p:cNvGrpSpPr/>
        <p:nvPr/>
      </p:nvGrpSpPr>
      <p:grpSpPr>
        <a:xfrm>
          <a:off x="0" y="0"/>
          <a:ext cx="0" cy="0"/>
          <a:chOff x="0" y="0"/>
          <a:chExt cx="0" cy="0"/>
        </a:xfrm>
      </p:grpSpPr>
      <p:sp>
        <p:nvSpPr>
          <p:cNvPr id="10" name="Vrije vorm: vorm 9">
            <a:extLst>
              <a:ext uri="{FF2B5EF4-FFF2-40B4-BE49-F238E27FC236}">
                <a16:creationId xmlns:a16="http://schemas.microsoft.com/office/drawing/2014/main" id="{B3EA313E-C0FA-4C25-9BAA-DE815E58DB0F}"/>
              </a:ext>
            </a:extLst>
          </p:cNvPr>
          <p:cNvSpPr/>
          <p:nvPr userDrawn="1"/>
        </p:nvSpPr>
        <p:spPr>
          <a:xfrm>
            <a:off x="0" y="0"/>
            <a:ext cx="12192000" cy="6551359"/>
          </a:xfrm>
          <a:custGeom>
            <a:avLst/>
            <a:gdLst>
              <a:gd name="connsiteX0" fmla="*/ 0 w 12186866"/>
              <a:gd name="connsiteY0" fmla="*/ 0 h 6551359"/>
              <a:gd name="connsiteX1" fmla="*/ 12186866 w 12186866"/>
              <a:gd name="connsiteY1" fmla="*/ 0 h 6551359"/>
              <a:gd name="connsiteX2" fmla="*/ 12186866 w 12186866"/>
              <a:gd name="connsiteY2" fmla="*/ 6551359 h 6551359"/>
              <a:gd name="connsiteX3" fmla="*/ 0 w 12186866"/>
              <a:gd name="connsiteY3" fmla="*/ 6551359 h 6551359"/>
            </a:gdLst>
            <a:ahLst/>
            <a:cxnLst>
              <a:cxn ang="0">
                <a:pos x="connsiteX0" y="connsiteY0"/>
              </a:cxn>
              <a:cxn ang="0">
                <a:pos x="connsiteX1" y="connsiteY1"/>
              </a:cxn>
              <a:cxn ang="0">
                <a:pos x="connsiteX2" y="connsiteY2"/>
              </a:cxn>
              <a:cxn ang="0">
                <a:pos x="connsiteX3" y="connsiteY3"/>
              </a:cxn>
            </a:cxnLst>
            <a:rect l="l" t="t" r="r" b="b"/>
            <a:pathLst>
              <a:path w="12186866" h="6551359">
                <a:moveTo>
                  <a:pt x="0" y="0"/>
                </a:moveTo>
                <a:lnTo>
                  <a:pt x="12186866" y="0"/>
                </a:lnTo>
                <a:lnTo>
                  <a:pt x="12186866" y="6551359"/>
                </a:lnTo>
                <a:lnTo>
                  <a:pt x="0" y="6551359"/>
                </a:lnTo>
                <a:close/>
              </a:path>
            </a:pathLst>
          </a:custGeom>
          <a:solidFill>
            <a:schemeClr val="accent5"/>
          </a:solidFill>
          <a:ln w="10695" cap="flat">
            <a:noFill/>
            <a:prstDash val="solid"/>
            <a:miter/>
          </a:ln>
        </p:spPr>
        <p:txBody>
          <a:bodyPr rtlCol="0" anchor="ctr"/>
          <a:lstStyle/>
          <a:p>
            <a:endParaRPr lang="nl-NL"/>
          </a:p>
        </p:txBody>
      </p:sp>
      <p:sp>
        <p:nvSpPr>
          <p:cNvPr id="3" name="Tijdelijke aanduiding voor afbeelding 2">
            <a:extLst>
              <a:ext uri="{FF2B5EF4-FFF2-40B4-BE49-F238E27FC236}">
                <a16:creationId xmlns:a16="http://schemas.microsoft.com/office/drawing/2014/main" id="{FE50ABF0-9530-4951-8966-86BFA50EF5CC}"/>
              </a:ext>
            </a:extLst>
          </p:cNvPr>
          <p:cNvSpPr>
            <a:spLocks noGrp="1"/>
          </p:cNvSpPr>
          <p:nvPr>
            <p:ph type="pic" sz="quarter" idx="12"/>
          </p:nvPr>
        </p:nvSpPr>
        <p:spPr>
          <a:xfrm>
            <a:off x="0" y="1347089"/>
            <a:ext cx="12192000" cy="4392422"/>
          </a:xfrm>
        </p:spPr>
        <p:txBody>
          <a:bodyPr anchor="ctr">
            <a:normAutofit/>
          </a:bodyPr>
          <a:lstStyle>
            <a:lvl1pPr marL="0" indent="0" algn="ctr">
              <a:buNone/>
              <a:defRPr sz="1300">
                <a:solidFill>
                  <a:schemeClr val="tx1"/>
                </a:solidFill>
              </a:defRPr>
            </a:lvl1pPr>
          </a:lstStyle>
          <a:p>
            <a:endParaRPr lang="nl-NL" dirty="0"/>
          </a:p>
        </p:txBody>
      </p:sp>
      <p:sp>
        <p:nvSpPr>
          <p:cNvPr id="8" name="Tijdelijke aanduiding voor dianummer 5">
            <a:extLst>
              <a:ext uri="{FF2B5EF4-FFF2-40B4-BE49-F238E27FC236}">
                <a16:creationId xmlns:a16="http://schemas.microsoft.com/office/drawing/2014/main" id="{124AC527-7EE8-4DC8-9318-218BB5E0820E}"/>
              </a:ext>
            </a:extLst>
          </p:cNvPr>
          <p:cNvSpPr>
            <a:spLocks noGrp="1"/>
          </p:cNvSpPr>
          <p:nvPr>
            <p:ph type="sldNum" sz="quarter" idx="4"/>
          </p:nvPr>
        </p:nvSpPr>
        <p:spPr>
          <a:xfrm>
            <a:off x="11378220" y="6576300"/>
            <a:ext cx="436058" cy="194825"/>
          </a:xfrm>
          <a:prstGeom prst="rect">
            <a:avLst/>
          </a:prstGeom>
        </p:spPr>
        <p:txBody>
          <a:bodyPr vert="horz" lIns="0" tIns="45720" rIns="0" bIns="45720" rtlCol="0" anchor="ctr"/>
          <a:lstStyle>
            <a:lvl1pPr algn="r">
              <a:defRPr sz="1000" b="1">
                <a:solidFill>
                  <a:srgbClr val="155CA2"/>
                </a:solidFill>
                <a:latin typeface="Montserrat" panose="00000500000000000000" pitchFamily="50" charset="0"/>
              </a:defRPr>
            </a:lvl1pPr>
          </a:lstStyle>
          <a:p>
            <a:fld id="{9CF5DCEB-26F5-4515-8744-DBAF498F12C0}" type="slidenum">
              <a:rPr lang="nl-NL" smtClean="0"/>
              <a:pPr/>
              <a:t>‹nr.›</a:t>
            </a:fld>
            <a:endParaRPr lang="nl-NL" dirty="0"/>
          </a:p>
        </p:txBody>
      </p:sp>
      <p:sp>
        <p:nvSpPr>
          <p:cNvPr id="9" name="Tijdelijke aanduiding voor tekst 2">
            <a:extLst>
              <a:ext uri="{FF2B5EF4-FFF2-40B4-BE49-F238E27FC236}">
                <a16:creationId xmlns:a16="http://schemas.microsoft.com/office/drawing/2014/main" id="{ECB20B1E-E326-428A-B50A-84DACFF10974}"/>
              </a:ext>
            </a:extLst>
          </p:cNvPr>
          <p:cNvSpPr>
            <a:spLocks noGrp="1"/>
          </p:cNvSpPr>
          <p:nvPr>
            <p:ph type="body" sz="quarter" idx="10" hasCustomPrompt="1"/>
          </p:nvPr>
        </p:nvSpPr>
        <p:spPr>
          <a:xfrm>
            <a:off x="376407" y="6551358"/>
            <a:ext cx="11439187" cy="21600"/>
          </a:xfrm>
          <a:gradFill flip="none" rotWithShape="1">
            <a:gsLst>
              <a:gs pos="1000">
                <a:srgbClr val="43B171"/>
              </a:gs>
              <a:gs pos="99000">
                <a:srgbClr val="3C91E6"/>
              </a:gs>
            </a:gsLst>
            <a:lin ang="0" scaled="1"/>
            <a:tileRect/>
          </a:gradFill>
        </p:spPr>
        <p:txBody>
          <a:bodyPr>
            <a:normAutofit/>
          </a:bodyPr>
          <a:lstStyle>
            <a:lvl1pPr marL="0" indent="0" algn="ctr">
              <a:buNone/>
              <a:defRPr sz="100"/>
            </a:lvl1pPr>
          </a:lstStyle>
          <a:p>
            <a:pPr lvl="0"/>
            <a:r>
              <a:rPr lang="nl-NL" dirty="0"/>
              <a:t> </a:t>
            </a:r>
          </a:p>
        </p:txBody>
      </p:sp>
      <p:sp>
        <p:nvSpPr>
          <p:cNvPr id="11" name="Tijdelijke aanduiding voor tekst 165">
            <a:extLst>
              <a:ext uri="{FF2B5EF4-FFF2-40B4-BE49-F238E27FC236}">
                <a16:creationId xmlns:a16="http://schemas.microsoft.com/office/drawing/2014/main" id="{0CF7B532-6692-4CA6-8C0F-3170B4F56DA6}"/>
              </a:ext>
            </a:extLst>
          </p:cNvPr>
          <p:cNvSpPr>
            <a:spLocks noGrp="1"/>
          </p:cNvSpPr>
          <p:nvPr>
            <p:ph type="body" sz="quarter" idx="11" hasCustomPrompt="1"/>
          </p:nvPr>
        </p:nvSpPr>
        <p:spPr>
          <a:xfrm>
            <a:off x="0" y="1347089"/>
            <a:ext cx="12192000" cy="4392422"/>
          </a:xfrm>
          <a:gradFill flip="none" rotWithShape="1">
            <a:gsLst>
              <a:gs pos="1000">
                <a:srgbClr val="43B171">
                  <a:alpha val="90000"/>
                </a:srgbClr>
              </a:gs>
              <a:gs pos="99000">
                <a:srgbClr val="3C91E6">
                  <a:alpha val="90000"/>
                </a:srgbClr>
              </a:gs>
            </a:gsLst>
            <a:lin ang="10800000" scaled="1"/>
            <a:tileRect/>
          </a:gradFill>
        </p:spPr>
        <p:txBody>
          <a:bodyPr/>
          <a:lstStyle>
            <a:lvl1pPr marL="0" indent="0">
              <a:buNone/>
              <a:defRPr/>
            </a:lvl1pPr>
          </a:lstStyle>
          <a:p>
            <a:pPr lvl="0"/>
            <a:r>
              <a:rPr lang="nl-NL" dirty="0"/>
              <a:t>  </a:t>
            </a:r>
          </a:p>
        </p:txBody>
      </p:sp>
      <p:sp>
        <p:nvSpPr>
          <p:cNvPr id="14" name="Tijdelijke aanduiding voor tekst 151">
            <a:extLst>
              <a:ext uri="{FF2B5EF4-FFF2-40B4-BE49-F238E27FC236}">
                <a16:creationId xmlns:a16="http://schemas.microsoft.com/office/drawing/2014/main" id="{23DF4BCE-809A-4122-8558-7EB99887C52D}"/>
              </a:ext>
            </a:extLst>
          </p:cNvPr>
          <p:cNvSpPr>
            <a:spLocks noGrp="1"/>
          </p:cNvSpPr>
          <p:nvPr>
            <p:ph type="body" sz="quarter" idx="14" hasCustomPrompt="1"/>
          </p:nvPr>
        </p:nvSpPr>
        <p:spPr>
          <a:xfrm>
            <a:off x="376407" y="2787806"/>
            <a:ext cx="11437871" cy="684316"/>
          </a:xfrm>
        </p:spPr>
        <p:txBody>
          <a:bodyPr lIns="0" tIns="0" rIns="0" bIns="0" anchor="ctr">
            <a:normAutofit/>
          </a:bodyPr>
          <a:lstStyle>
            <a:lvl1pPr marL="0" indent="0" algn="ctr">
              <a:lnSpc>
                <a:spcPct val="80000"/>
              </a:lnSpc>
              <a:buNone/>
              <a:defRPr sz="3000" b="1">
                <a:solidFill>
                  <a:schemeClr val="bg1"/>
                </a:solidFill>
              </a:defRPr>
            </a:lvl1pPr>
          </a:lstStyle>
          <a:p>
            <a:pPr lvl="0"/>
            <a:r>
              <a:rPr lang="nl-NL" dirty="0"/>
              <a:t>Dit is een subtitel…</a:t>
            </a:r>
          </a:p>
        </p:txBody>
      </p:sp>
      <p:sp>
        <p:nvSpPr>
          <p:cNvPr id="15" name="Tijdelijke aanduiding voor tekst 154">
            <a:extLst>
              <a:ext uri="{FF2B5EF4-FFF2-40B4-BE49-F238E27FC236}">
                <a16:creationId xmlns:a16="http://schemas.microsoft.com/office/drawing/2014/main" id="{BD4195C5-ED99-4E4E-9EF8-915C7363B40D}"/>
              </a:ext>
            </a:extLst>
          </p:cNvPr>
          <p:cNvSpPr>
            <a:spLocks noGrp="1"/>
          </p:cNvSpPr>
          <p:nvPr>
            <p:ph type="body" sz="quarter" idx="15" hasCustomPrompt="1"/>
          </p:nvPr>
        </p:nvSpPr>
        <p:spPr>
          <a:xfrm>
            <a:off x="1996966" y="3632170"/>
            <a:ext cx="8198070" cy="1591472"/>
          </a:xfrm>
        </p:spPr>
        <p:txBody>
          <a:bodyPr lIns="0" tIns="0" rIns="0" bIns="0" numCol="1">
            <a:normAutofit/>
          </a:bodyPr>
          <a:lstStyle>
            <a:lvl1pPr marL="0" indent="0" algn="ctr">
              <a:spcBef>
                <a:spcPts val="0"/>
              </a:spcBef>
              <a:buNone/>
              <a:defRPr sz="1400">
                <a:solidFill>
                  <a:schemeClr val="bg1"/>
                </a:solidFill>
              </a:defRPr>
            </a:lvl1pPr>
            <a:lvl2pPr marL="457200" indent="0">
              <a:buNone/>
              <a:defRPr sz="1300">
                <a:solidFill>
                  <a:srgbClr val="666666"/>
                </a:solidFill>
              </a:defRPr>
            </a:lvl2pPr>
            <a:lvl3pPr marL="914400" indent="0">
              <a:buNone/>
              <a:defRPr sz="1300">
                <a:solidFill>
                  <a:srgbClr val="666666"/>
                </a:solidFill>
              </a:defRPr>
            </a:lvl3pPr>
            <a:lvl4pPr marL="1371600" indent="0">
              <a:buNone/>
              <a:defRPr sz="1300">
                <a:solidFill>
                  <a:srgbClr val="666666"/>
                </a:solidFill>
              </a:defRPr>
            </a:lvl4pPr>
            <a:lvl5pPr marL="1828800" indent="0">
              <a:buNone/>
              <a:defRPr sz="1300">
                <a:solidFill>
                  <a:srgbClr val="666666"/>
                </a:solidFill>
              </a:defRPr>
            </a:lvl5pPr>
          </a:lstStyle>
          <a:p>
            <a:pPr lvl="0"/>
            <a:r>
              <a:rPr lang="nl-NL" dirty="0"/>
              <a:t>Typ hier een tekst…</a:t>
            </a:r>
          </a:p>
        </p:txBody>
      </p:sp>
      <p:grpSp>
        <p:nvGrpSpPr>
          <p:cNvPr id="16" name="Groep 15">
            <a:extLst>
              <a:ext uri="{FF2B5EF4-FFF2-40B4-BE49-F238E27FC236}">
                <a16:creationId xmlns:a16="http://schemas.microsoft.com/office/drawing/2014/main" id="{DC9A4BB2-A0CA-40C2-9F72-0C9593722706}"/>
              </a:ext>
            </a:extLst>
          </p:cNvPr>
          <p:cNvGrpSpPr/>
          <p:nvPr userDrawn="1"/>
        </p:nvGrpSpPr>
        <p:grpSpPr>
          <a:xfrm>
            <a:off x="9654031" y="0"/>
            <a:ext cx="2537968" cy="941324"/>
            <a:chOff x="9654031" y="0"/>
            <a:chExt cx="2537968" cy="941324"/>
          </a:xfrm>
        </p:grpSpPr>
        <p:grpSp>
          <p:nvGrpSpPr>
            <p:cNvPr id="17" name="Groep 16">
              <a:extLst>
                <a:ext uri="{FF2B5EF4-FFF2-40B4-BE49-F238E27FC236}">
                  <a16:creationId xmlns:a16="http://schemas.microsoft.com/office/drawing/2014/main" id="{C711A958-37C2-4067-968C-40B70C487A7A}"/>
                </a:ext>
              </a:extLst>
            </p:cNvPr>
            <p:cNvGrpSpPr/>
            <p:nvPr/>
          </p:nvGrpSpPr>
          <p:grpSpPr>
            <a:xfrm>
              <a:off x="9654031" y="0"/>
              <a:ext cx="2537968" cy="941324"/>
              <a:chOff x="9654031" y="0"/>
              <a:chExt cx="2537968" cy="941324"/>
            </a:xfrm>
          </p:grpSpPr>
          <p:sp>
            <p:nvSpPr>
              <p:cNvPr id="19" name="Vrije vorm: vorm 18">
                <a:extLst>
                  <a:ext uri="{FF2B5EF4-FFF2-40B4-BE49-F238E27FC236}">
                    <a16:creationId xmlns:a16="http://schemas.microsoft.com/office/drawing/2014/main" id="{B3D22081-C785-4CB7-B39F-6DF821A1D7ED}"/>
                  </a:ext>
                </a:extLst>
              </p:cNvPr>
              <p:cNvSpPr/>
              <p:nvPr/>
            </p:nvSpPr>
            <p:spPr>
              <a:xfrm>
                <a:off x="9654031" y="0"/>
                <a:ext cx="2537968" cy="941324"/>
              </a:xfrm>
              <a:custGeom>
                <a:avLst/>
                <a:gdLst>
                  <a:gd name="connsiteX0" fmla="*/ 2537968 w 2537968"/>
                  <a:gd name="connsiteY0" fmla="*/ 613918 h 941324"/>
                  <a:gd name="connsiteX1" fmla="*/ 1891157 w 2537968"/>
                  <a:gd name="connsiteY1" fmla="*/ 941324 h 941324"/>
                  <a:gd name="connsiteX2" fmla="*/ 0 w 2537968"/>
                  <a:gd name="connsiteY2" fmla="*/ 0 h 941324"/>
                  <a:gd name="connsiteX3" fmla="*/ 2537968 w 2537968"/>
                  <a:gd name="connsiteY3" fmla="*/ 0 h 941324"/>
                  <a:gd name="connsiteX4" fmla="*/ 2537968 w 2537968"/>
                  <a:gd name="connsiteY4" fmla="*/ 613918 h 94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968" h="941324">
                    <a:moveTo>
                      <a:pt x="2537968" y="613918"/>
                    </a:moveTo>
                    <a:lnTo>
                      <a:pt x="1891157" y="941324"/>
                    </a:lnTo>
                    <a:lnTo>
                      <a:pt x="0" y="0"/>
                    </a:lnTo>
                    <a:lnTo>
                      <a:pt x="2537968" y="0"/>
                    </a:lnTo>
                    <a:lnTo>
                      <a:pt x="2537968" y="613918"/>
                    </a:lnTo>
                    <a:close/>
                  </a:path>
                </a:pathLst>
              </a:custGeom>
              <a:solidFill>
                <a:srgbClr val="FFFFFF"/>
              </a:solidFill>
              <a:ln w="12700" cap="flat">
                <a:noFill/>
                <a:prstDash val="solid"/>
                <a:miter/>
              </a:ln>
              <a:effectLst>
                <a:outerShdw blurRad="127000" algn="ctr" rotWithShape="0">
                  <a:prstClr val="black">
                    <a:alpha val="10000"/>
                  </a:prstClr>
                </a:outerShdw>
              </a:effectLst>
            </p:spPr>
            <p:txBody>
              <a:bodyPr rtlCol="0" anchor="ctr"/>
              <a:lstStyle/>
              <a:p>
                <a:endParaRPr lang="nl-NL"/>
              </a:p>
            </p:txBody>
          </p:sp>
          <p:grpSp>
            <p:nvGrpSpPr>
              <p:cNvPr id="20" name="Groep 19">
                <a:extLst>
                  <a:ext uri="{FF2B5EF4-FFF2-40B4-BE49-F238E27FC236}">
                    <a16:creationId xmlns:a16="http://schemas.microsoft.com/office/drawing/2014/main" id="{0F43D743-4D23-4426-9031-ECA377B43E04}"/>
                  </a:ext>
                </a:extLst>
              </p:cNvPr>
              <p:cNvGrpSpPr/>
              <p:nvPr/>
            </p:nvGrpSpPr>
            <p:grpSpPr>
              <a:xfrm>
                <a:off x="10661396" y="131323"/>
                <a:ext cx="1241806" cy="326378"/>
                <a:chOff x="3375499" y="2709308"/>
                <a:chExt cx="5437158" cy="1429024"/>
              </a:xfrm>
            </p:grpSpPr>
            <p:sp>
              <p:nvSpPr>
                <p:cNvPr id="21" name="Vrije vorm: vorm 20">
                  <a:extLst>
                    <a:ext uri="{FF2B5EF4-FFF2-40B4-BE49-F238E27FC236}">
                      <a16:creationId xmlns:a16="http://schemas.microsoft.com/office/drawing/2014/main" id="{7BB6BDA1-E260-44AF-8552-4D9FF77E3F42}"/>
                    </a:ext>
                  </a:extLst>
                </p:cNvPr>
                <p:cNvSpPr/>
                <p:nvPr/>
              </p:nvSpPr>
              <p:spPr>
                <a:xfrm>
                  <a:off x="5026914" y="3071877"/>
                  <a:ext cx="458978" cy="702817"/>
                </a:xfrm>
                <a:custGeom>
                  <a:avLst/>
                  <a:gdLst>
                    <a:gd name="connsiteX0" fmla="*/ 113411 w 458978"/>
                    <a:gd name="connsiteY0" fmla="*/ 108458 h 702817"/>
                    <a:gd name="connsiteX1" fmla="*/ 113411 w 458978"/>
                    <a:gd name="connsiteY1" fmla="*/ 290068 h 702817"/>
                    <a:gd name="connsiteX2" fmla="*/ 433578 w 458978"/>
                    <a:gd name="connsiteY2" fmla="*/ 290068 h 702817"/>
                    <a:gd name="connsiteX3" fmla="*/ 433578 w 458978"/>
                    <a:gd name="connsiteY3" fmla="*/ 398526 h 702817"/>
                    <a:gd name="connsiteX4" fmla="*/ 113411 w 458978"/>
                    <a:gd name="connsiteY4" fmla="*/ 398526 h 702817"/>
                    <a:gd name="connsiteX5" fmla="*/ 113411 w 458978"/>
                    <a:gd name="connsiteY5" fmla="*/ 594360 h 702817"/>
                    <a:gd name="connsiteX6" fmla="*/ 458978 w 458978"/>
                    <a:gd name="connsiteY6" fmla="*/ 594360 h 702817"/>
                    <a:gd name="connsiteX7" fmla="*/ 458978 w 458978"/>
                    <a:gd name="connsiteY7" fmla="*/ 702818 h 702817"/>
                    <a:gd name="connsiteX8" fmla="*/ 0 w 458978"/>
                    <a:gd name="connsiteY8" fmla="*/ 702818 h 702817"/>
                    <a:gd name="connsiteX9" fmla="*/ 0 w 458978"/>
                    <a:gd name="connsiteY9" fmla="*/ 0 h 702817"/>
                    <a:gd name="connsiteX10" fmla="*/ 458978 w 458978"/>
                    <a:gd name="connsiteY10" fmla="*/ 0 h 702817"/>
                    <a:gd name="connsiteX11" fmla="*/ 458978 w 458978"/>
                    <a:gd name="connsiteY11" fmla="*/ 108458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8" h="702817">
                      <a:moveTo>
                        <a:pt x="113411" y="108458"/>
                      </a:moveTo>
                      <a:lnTo>
                        <a:pt x="113411" y="290068"/>
                      </a:lnTo>
                      <a:lnTo>
                        <a:pt x="433578" y="290068"/>
                      </a:lnTo>
                      <a:lnTo>
                        <a:pt x="433578" y="398526"/>
                      </a:lnTo>
                      <a:lnTo>
                        <a:pt x="113411" y="398526"/>
                      </a:lnTo>
                      <a:lnTo>
                        <a:pt x="113411" y="594360"/>
                      </a:lnTo>
                      <a:lnTo>
                        <a:pt x="458978" y="594360"/>
                      </a:lnTo>
                      <a:lnTo>
                        <a:pt x="458978" y="702818"/>
                      </a:lnTo>
                      <a:lnTo>
                        <a:pt x="0" y="702818"/>
                      </a:lnTo>
                      <a:lnTo>
                        <a:pt x="0" y="0"/>
                      </a:lnTo>
                      <a:lnTo>
                        <a:pt x="458978" y="0"/>
                      </a:lnTo>
                      <a:lnTo>
                        <a:pt x="458978" y="108458"/>
                      </a:lnTo>
                      <a:close/>
                    </a:path>
                  </a:pathLst>
                </a:custGeom>
                <a:solidFill>
                  <a:srgbClr val="155CA2"/>
                </a:solidFill>
                <a:ln w="12700"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D64D5AAD-8B9E-4F9A-B94B-E83D6839EA10}"/>
                    </a:ext>
                  </a:extLst>
                </p:cNvPr>
                <p:cNvSpPr/>
                <p:nvPr/>
              </p:nvSpPr>
              <p:spPr>
                <a:xfrm>
                  <a:off x="5557775" y="3071877"/>
                  <a:ext cx="627888" cy="702817"/>
                </a:xfrm>
                <a:custGeom>
                  <a:avLst/>
                  <a:gdLst>
                    <a:gd name="connsiteX0" fmla="*/ 627888 w 627888"/>
                    <a:gd name="connsiteY0" fmla="*/ 0 h 702817"/>
                    <a:gd name="connsiteX1" fmla="*/ 385953 w 627888"/>
                    <a:gd name="connsiteY1" fmla="*/ 702818 h 702817"/>
                    <a:gd name="connsiteX2" fmla="*/ 241300 w 627888"/>
                    <a:gd name="connsiteY2" fmla="*/ 702818 h 702817"/>
                    <a:gd name="connsiteX3" fmla="*/ 0 w 627888"/>
                    <a:gd name="connsiteY3" fmla="*/ 0 h 702817"/>
                    <a:gd name="connsiteX4" fmla="*/ 120396 w 627888"/>
                    <a:gd name="connsiteY4" fmla="*/ 0 h 702817"/>
                    <a:gd name="connsiteX5" fmla="*/ 313436 w 627888"/>
                    <a:gd name="connsiteY5" fmla="*/ 572262 h 702817"/>
                    <a:gd name="connsiteX6" fmla="*/ 507111 w 627888"/>
                    <a:gd name="connsiteY6" fmla="*/ 0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8" h="702817">
                      <a:moveTo>
                        <a:pt x="627888" y="0"/>
                      </a:moveTo>
                      <a:lnTo>
                        <a:pt x="385953" y="702818"/>
                      </a:lnTo>
                      <a:lnTo>
                        <a:pt x="241300" y="702818"/>
                      </a:lnTo>
                      <a:lnTo>
                        <a:pt x="0" y="0"/>
                      </a:lnTo>
                      <a:lnTo>
                        <a:pt x="120396" y="0"/>
                      </a:lnTo>
                      <a:lnTo>
                        <a:pt x="313436" y="572262"/>
                      </a:lnTo>
                      <a:lnTo>
                        <a:pt x="507111" y="0"/>
                      </a:lnTo>
                      <a:close/>
                    </a:path>
                  </a:pathLst>
                </a:custGeom>
                <a:solidFill>
                  <a:srgbClr val="155CA2"/>
                </a:solidFill>
                <a:ln w="12700"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0F2F9CD1-3266-4701-8119-A5468A86E19E}"/>
                    </a:ext>
                  </a:extLst>
                </p:cNvPr>
                <p:cNvSpPr/>
                <p:nvPr/>
              </p:nvSpPr>
              <p:spPr>
                <a:xfrm>
                  <a:off x="6210301" y="3071496"/>
                  <a:ext cx="462534" cy="715264"/>
                </a:xfrm>
                <a:custGeom>
                  <a:avLst/>
                  <a:gdLst>
                    <a:gd name="connsiteX0" fmla="*/ 462534 w 462534"/>
                    <a:gd name="connsiteY0" fmla="*/ 675005 h 715264"/>
                    <a:gd name="connsiteX1" fmla="*/ 304292 w 462534"/>
                    <a:gd name="connsiteY1" fmla="*/ 715264 h 715264"/>
                    <a:gd name="connsiteX2" fmla="*/ 102489 w 462534"/>
                    <a:gd name="connsiteY2" fmla="*/ 491363 h 715264"/>
                    <a:gd name="connsiteX3" fmla="*/ 102489 w 462534"/>
                    <a:gd name="connsiteY3" fmla="*/ 257429 h 715264"/>
                    <a:gd name="connsiteX4" fmla="*/ 0 w 462534"/>
                    <a:gd name="connsiteY4" fmla="*/ 257429 h 715264"/>
                    <a:gd name="connsiteX5" fmla="*/ 0 w 462534"/>
                    <a:gd name="connsiteY5" fmla="*/ 151003 h 715264"/>
                    <a:gd name="connsiteX6" fmla="*/ 102489 w 462534"/>
                    <a:gd name="connsiteY6" fmla="*/ 151003 h 715264"/>
                    <a:gd name="connsiteX7" fmla="*/ 102489 w 462534"/>
                    <a:gd name="connsiteY7" fmla="*/ 25400 h 715264"/>
                    <a:gd name="connsiteX8" fmla="*/ 215900 w 462534"/>
                    <a:gd name="connsiteY8" fmla="*/ 0 h 715264"/>
                    <a:gd name="connsiteX9" fmla="*/ 215900 w 462534"/>
                    <a:gd name="connsiteY9" fmla="*/ 150622 h 715264"/>
                    <a:gd name="connsiteX10" fmla="*/ 443992 w 462534"/>
                    <a:gd name="connsiteY10" fmla="*/ 150622 h 715264"/>
                    <a:gd name="connsiteX11" fmla="*/ 443992 w 462534"/>
                    <a:gd name="connsiteY11" fmla="*/ 257048 h 715264"/>
                    <a:gd name="connsiteX12" fmla="*/ 216408 w 462534"/>
                    <a:gd name="connsiteY12" fmla="*/ 257048 h 715264"/>
                    <a:gd name="connsiteX13" fmla="*/ 216408 w 462534"/>
                    <a:gd name="connsiteY13" fmla="*/ 484886 h 715264"/>
                    <a:gd name="connsiteX14" fmla="*/ 324866 w 462534"/>
                    <a:gd name="connsiteY14" fmla="*/ 609473 h 715264"/>
                    <a:gd name="connsiteX15" fmla="*/ 442468 w 462534"/>
                    <a:gd name="connsiteY15" fmla="*/ 582422 h 7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534" h="715264">
                      <a:moveTo>
                        <a:pt x="462534" y="675005"/>
                      </a:moveTo>
                      <a:cubicBezTo>
                        <a:pt x="413778" y="700925"/>
                        <a:pt x="359512" y="714743"/>
                        <a:pt x="304292" y="715264"/>
                      </a:cubicBezTo>
                      <a:cubicBezTo>
                        <a:pt x="190754" y="715264"/>
                        <a:pt x="102489" y="644017"/>
                        <a:pt x="102489" y="491363"/>
                      </a:cubicBezTo>
                      <a:lnTo>
                        <a:pt x="102489" y="257429"/>
                      </a:lnTo>
                      <a:lnTo>
                        <a:pt x="0" y="257429"/>
                      </a:lnTo>
                      <a:lnTo>
                        <a:pt x="0" y="151003"/>
                      </a:lnTo>
                      <a:lnTo>
                        <a:pt x="102489" y="151003"/>
                      </a:lnTo>
                      <a:lnTo>
                        <a:pt x="102489" y="25400"/>
                      </a:lnTo>
                      <a:lnTo>
                        <a:pt x="215900" y="0"/>
                      </a:lnTo>
                      <a:lnTo>
                        <a:pt x="215900" y="150622"/>
                      </a:lnTo>
                      <a:lnTo>
                        <a:pt x="443992" y="150622"/>
                      </a:lnTo>
                      <a:lnTo>
                        <a:pt x="443992" y="257048"/>
                      </a:lnTo>
                      <a:lnTo>
                        <a:pt x="216408" y="257048"/>
                      </a:lnTo>
                      <a:lnTo>
                        <a:pt x="216408" y="484886"/>
                      </a:lnTo>
                      <a:cubicBezTo>
                        <a:pt x="216408" y="565404"/>
                        <a:pt x="253619" y="609473"/>
                        <a:pt x="324866" y="609473"/>
                      </a:cubicBezTo>
                      <a:cubicBezTo>
                        <a:pt x="360045" y="609473"/>
                        <a:pt x="399161" y="597408"/>
                        <a:pt x="442468" y="582422"/>
                      </a:cubicBezTo>
                      <a:close/>
                    </a:path>
                  </a:pathLst>
                </a:custGeom>
                <a:solidFill>
                  <a:srgbClr val="3C91E6"/>
                </a:solidFill>
                <a:ln w="12700"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44D5B090-EB5E-4450-B1AD-CD5B2BDB1B5D}"/>
                    </a:ext>
                  </a:extLst>
                </p:cNvPr>
                <p:cNvSpPr/>
                <p:nvPr/>
              </p:nvSpPr>
              <p:spPr>
                <a:xfrm>
                  <a:off x="6727830" y="3210184"/>
                  <a:ext cx="576575" cy="576584"/>
                </a:xfrm>
                <a:custGeom>
                  <a:avLst/>
                  <a:gdLst>
                    <a:gd name="connsiteX0" fmla="*/ 576575 w 576575"/>
                    <a:gd name="connsiteY0" fmla="*/ 288413 h 576584"/>
                    <a:gd name="connsiteX1" fmla="*/ 290444 w 576575"/>
                    <a:gd name="connsiteY1" fmla="*/ 576576 h 576584"/>
                    <a:gd name="connsiteX2" fmla="*/ 8 w 576575"/>
                    <a:gd name="connsiteY2" fmla="*/ 290457 h 576584"/>
                    <a:gd name="connsiteX3" fmla="*/ 286126 w 576575"/>
                    <a:gd name="connsiteY3" fmla="*/ 8 h 576584"/>
                    <a:gd name="connsiteX4" fmla="*/ 576563 w 576575"/>
                    <a:gd name="connsiteY4" fmla="*/ 286139 h 576584"/>
                    <a:gd name="connsiteX5" fmla="*/ 576575 w 576575"/>
                    <a:gd name="connsiteY5" fmla="*/ 288413 h 576584"/>
                    <a:gd name="connsiteX6" fmla="*/ 118486 w 576575"/>
                    <a:gd name="connsiteY6" fmla="*/ 288413 h 576584"/>
                    <a:gd name="connsiteX7" fmla="*/ 290191 w 576575"/>
                    <a:gd name="connsiteY7" fmla="*/ 467863 h 576584"/>
                    <a:gd name="connsiteX8" fmla="*/ 461894 w 576575"/>
                    <a:gd name="connsiteY8" fmla="*/ 288413 h 576584"/>
                    <a:gd name="connsiteX9" fmla="*/ 290191 w 576575"/>
                    <a:gd name="connsiteY9" fmla="*/ 108835 h 576584"/>
                    <a:gd name="connsiteX10" fmla="*/ 118613 w 576575"/>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5" h="576584">
                      <a:moveTo>
                        <a:pt x="576575" y="288413"/>
                      </a:moveTo>
                      <a:cubicBezTo>
                        <a:pt x="576575" y="453513"/>
                        <a:pt x="451099" y="576576"/>
                        <a:pt x="290444" y="576576"/>
                      </a:cubicBezTo>
                      <a:cubicBezTo>
                        <a:pt x="131224" y="577770"/>
                        <a:pt x="1202" y="449665"/>
                        <a:pt x="8" y="290457"/>
                      </a:cubicBezTo>
                      <a:cubicBezTo>
                        <a:pt x="-1185" y="131237"/>
                        <a:pt x="126907" y="1202"/>
                        <a:pt x="286126" y="8"/>
                      </a:cubicBezTo>
                      <a:cubicBezTo>
                        <a:pt x="445334" y="-1185"/>
                        <a:pt x="575369" y="126920"/>
                        <a:pt x="576563" y="286139"/>
                      </a:cubicBezTo>
                      <a:cubicBezTo>
                        <a:pt x="576575" y="286888"/>
                        <a:pt x="576575" y="287651"/>
                        <a:pt x="576575" y="288413"/>
                      </a:cubicBezTo>
                      <a:close/>
                      <a:moveTo>
                        <a:pt x="118486" y="288413"/>
                      </a:moveTo>
                      <a:cubicBezTo>
                        <a:pt x="118486" y="394838"/>
                        <a:pt x="193670" y="467863"/>
                        <a:pt x="290191" y="467863"/>
                      </a:cubicBezTo>
                      <a:cubicBezTo>
                        <a:pt x="386710" y="467863"/>
                        <a:pt x="461894" y="394585"/>
                        <a:pt x="461894" y="288413"/>
                      </a:cubicBezTo>
                      <a:cubicBezTo>
                        <a:pt x="461894" y="182241"/>
                        <a:pt x="385694" y="108835"/>
                        <a:pt x="290191" y="108835"/>
                      </a:cubicBezTo>
                      <a:cubicBezTo>
                        <a:pt x="194686" y="108835"/>
                        <a:pt x="118613" y="181987"/>
                        <a:pt x="118613" y="288413"/>
                      </a:cubicBezTo>
                      <a:close/>
                    </a:path>
                  </a:pathLst>
                </a:custGeom>
                <a:solidFill>
                  <a:srgbClr val="3C91E6"/>
                </a:solidFill>
                <a:ln w="12700"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A74E8D32-E6FE-4DA2-86CB-4D5864AF92EE}"/>
                    </a:ext>
                  </a:extLst>
                </p:cNvPr>
                <p:cNvSpPr/>
                <p:nvPr/>
              </p:nvSpPr>
              <p:spPr>
                <a:xfrm>
                  <a:off x="7395596" y="3210184"/>
                  <a:ext cx="576576" cy="576584"/>
                </a:xfrm>
                <a:custGeom>
                  <a:avLst/>
                  <a:gdLst>
                    <a:gd name="connsiteX0" fmla="*/ 576576 w 576576"/>
                    <a:gd name="connsiteY0" fmla="*/ 288413 h 576584"/>
                    <a:gd name="connsiteX1" fmla="*/ 290445 w 576576"/>
                    <a:gd name="connsiteY1" fmla="*/ 576576 h 576584"/>
                    <a:gd name="connsiteX2" fmla="*/ 8 w 576576"/>
                    <a:gd name="connsiteY2" fmla="*/ 290457 h 576584"/>
                    <a:gd name="connsiteX3" fmla="*/ 286127 w 576576"/>
                    <a:gd name="connsiteY3" fmla="*/ 8 h 576584"/>
                    <a:gd name="connsiteX4" fmla="*/ 576563 w 576576"/>
                    <a:gd name="connsiteY4" fmla="*/ 286139 h 576584"/>
                    <a:gd name="connsiteX5" fmla="*/ 576576 w 576576"/>
                    <a:gd name="connsiteY5" fmla="*/ 288413 h 576584"/>
                    <a:gd name="connsiteX6" fmla="*/ 118487 w 576576"/>
                    <a:gd name="connsiteY6" fmla="*/ 288413 h 576584"/>
                    <a:gd name="connsiteX7" fmla="*/ 290191 w 576576"/>
                    <a:gd name="connsiteY7" fmla="*/ 467863 h 576584"/>
                    <a:gd name="connsiteX8" fmla="*/ 461895 w 576576"/>
                    <a:gd name="connsiteY8" fmla="*/ 288413 h 576584"/>
                    <a:gd name="connsiteX9" fmla="*/ 290191 w 576576"/>
                    <a:gd name="connsiteY9" fmla="*/ 108835 h 576584"/>
                    <a:gd name="connsiteX10" fmla="*/ 118614 w 576576"/>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6" h="576584">
                      <a:moveTo>
                        <a:pt x="576576" y="288413"/>
                      </a:moveTo>
                      <a:cubicBezTo>
                        <a:pt x="576576" y="453513"/>
                        <a:pt x="451100" y="576576"/>
                        <a:pt x="290445" y="576576"/>
                      </a:cubicBezTo>
                      <a:cubicBezTo>
                        <a:pt x="131225" y="577770"/>
                        <a:pt x="1203" y="449665"/>
                        <a:pt x="8" y="290457"/>
                      </a:cubicBezTo>
                      <a:cubicBezTo>
                        <a:pt x="-1185" y="131237"/>
                        <a:pt x="126907" y="1202"/>
                        <a:pt x="286127" y="8"/>
                      </a:cubicBezTo>
                      <a:cubicBezTo>
                        <a:pt x="445334" y="-1185"/>
                        <a:pt x="575369" y="126920"/>
                        <a:pt x="576563" y="286139"/>
                      </a:cubicBezTo>
                      <a:cubicBezTo>
                        <a:pt x="576576" y="286888"/>
                        <a:pt x="576576" y="287651"/>
                        <a:pt x="576576" y="288413"/>
                      </a:cubicBezTo>
                      <a:close/>
                      <a:moveTo>
                        <a:pt x="118487" y="288413"/>
                      </a:moveTo>
                      <a:cubicBezTo>
                        <a:pt x="118487" y="394838"/>
                        <a:pt x="193798" y="467863"/>
                        <a:pt x="290191" y="467863"/>
                      </a:cubicBezTo>
                      <a:cubicBezTo>
                        <a:pt x="386584" y="467863"/>
                        <a:pt x="461895" y="394585"/>
                        <a:pt x="461895" y="288413"/>
                      </a:cubicBezTo>
                      <a:cubicBezTo>
                        <a:pt x="461895" y="182241"/>
                        <a:pt x="385695" y="108835"/>
                        <a:pt x="290191" y="108835"/>
                      </a:cubicBezTo>
                      <a:cubicBezTo>
                        <a:pt x="194687" y="108835"/>
                        <a:pt x="118614" y="181987"/>
                        <a:pt x="118614" y="288413"/>
                      </a:cubicBezTo>
                      <a:close/>
                    </a:path>
                  </a:pathLst>
                </a:custGeom>
                <a:solidFill>
                  <a:srgbClr val="3C91E6"/>
                </a:solidFill>
                <a:ln w="12700"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4A481C1F-F8C4-41A0-9EE3-F008926B6352}"/>
                    </a:ext>
                  </a:extLst>
                </p:cNvPr>
                <p:cNvSpPr/>
                <p:nvPr/>
              </p:nvSpPr>
              <p:spPr>
                <a:xfrm>
                  <a:off x="8086725" y="3001518"/>
                  <a:ext cx="114300" cy="773176"/>
                </a:xfrm>
                <a:custGeom>
                  <a:avLst/>
                  <a:gdLst>
                    <a:gd name="connsiteX0" fmla="*/ 0 w 114300"/>
                    <a:gd name="connsiteY0" fmla="*/ 0 h 773176"/>
                    <a:gd name="connsiteX1" fmla="*/ 114300 w 114300"/>
                    <a:gd name="connsiteY1" fmla="*/ 0 h 773176"/>
                    <a:gd name="connsiteX2" fmla="*/ 114300 w 114300"/>
                    <a:gd name="connsiteY2" fmla="*/ 773176 h 773176"/>
                    <a:gd name="connsiteX3" fmla="*/ 0 w 114300"/>
                    <a:gd name="connsiteY3" fmla="*/ 773176 h 773176"/>
                  </a:gdLst>
                  <a:ahLst/>
                  <a:cxnLst>
                    <a:cxn ang="0">
                      <a:pos x="connsiteX0" y="connsiteY0"/>
                    </a:cxn>
                    <a:cxn ang="0">
                      <a:pos x="connsiteX1" y="connsiteY1"/>
                    </a:cxn>
                    <a:cxn ang="0">
                      <a:pos x="connsiteX2" y="connsiteY2"/>
                    </a:cxn>
                    <a:cxn ang="0">
                      <a:pos x="connsiteX3" y="connsiteY3"/>
                    </a:cxn>
                  </a:cxnLst>
                  <a:rect l="l" t="t" r="r" b="b"/>
                  <a:pathLst>
                    <a:path w="114300" h="773176">
                      <a:moveTo>
                        <a:pt x="0" y="0"/>
                      </a:moveTo>
                      <a:lnTo>
                        <a:pt x="114300" y="0"/>
                      </a:lnTo>
                      <a:lnTo>
                        <a:pt x="114300" y="773176"/>
                      </a:lnTo>
                      <a:lnTo>
                        <a:pt x="0" y="773176"/>
                      </a:lnTo>
                      <a:close/>
                    </a:path>
                  </a:pathLst>
                </a:custGeom>
                <a:solidFill>
                  <a:srgbClr val="3C91E6"/>
                </a:solidFill>
                <a:ln w="12700"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C2768120-03C3-4D8D-96F4-F39DCBC90E35}"/>
                    </a:ext>
                  </a:extLst>
                </p:cNvPr>
                <p:cNvSpPr/>
                <p:nvPr/>
              </p:nvSpPr>
              <p:spPr>
                <a:xfrm>
                  <a:off x="8303641" y="3209671"/>
                  <a:ext cx="509016" cy="576582"/>
                </a:xfrm>
                <a:custGeom>
                  <a:avLst/>
                  <a:gdLst>
                    <a:gd name="connsiteX0" fmla="*/ 0 w 509016"/>
                    <a:gd name="connsiteY0" fmla="*/ 387350 h 576582"/>
                    <a:gd name="connsiteX1" fmla="*/ 115951 w 509016"/>
                    <a:gd name="connsiteY1" fmla="*/ 387350 h 576582"/>
                    <a:gd name="connsiteX2" fmla="*/ 273558 w 509016"/>
                    <a:gd name="connsiteY2" fmla="*/ 476250 h 576582"/>
                    <a:gd name="connsiteX3" fmla="*/ 392049 w 509016"/>
                    <a:gd name="connsiteY3" fmla="*/ 412750 h 576582"/>
                    <a:gd name="connsiteX4" fmla="*/ 247523 w 509016"/>
                    <a:gd name="connsiteY4" fmla="*/ 337312 h 576582"/>
                    <a:gd name="connsiteX5" fmla="*/ 27559 w 509016"/>
                    <a:gd name="connsiteY5" fmla="*/ 175641 h 576582"/>
                    <a:gd name="connsiteX6" fmla="*/ 260604 w 509016"/>
                    <a:gd name="connsiteY6" fmla="*/ 0 h 576582"/>
                    <a:gd name="connsiteX7" fmla="*/ 501904 w 509016"/>
                    <a:gd name="connsiteY7" fmla="*/ 167640 h 576582"/>
                    <a:gd name="connsiteX8" fmla="*/ 387604 w 509016"/>
                    <a:gd name="connsiteY8" fmla="*/ 167640 h 576582"/>
                    <a:gd name="connsiteX9" fmla="*/ 259080 w 509016"/>
                    <a:gd name="connsiteY9" fmla="*/ 100330 h 576582"/>
                    <a:gd name="connsiteX10" fmla="*/ 142621 w 509016"/>
                    <a:gd name="connsiteY10" fmla="*/ 163830 h 576582"/>
                    <a:gd name="connsiteX11" fmla="*/ 273050 w 509016"/>
                    <a:gd name="connsiteY11" fmla="*/ 231140 h 576582"/>
                    <a:gd name="connsiteX12" fmla="*/ 509016 w 509016"/>
                    <a:gd name="connsiteY12" fmla="*/ 399923 h 576582"/>
                    <a:gd name="connsiteX13" fmla="*/ 272034 w 509016"/>
                    <a:gd name="connsiteY13" fmla="*/ 576580 h 576582"/>
                    <a:gd name="connsiteX14" fmla="*/ 0 w 509016"/>
                    <a:gd name="connsiteY14" fmla="*/ 387350 h 5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016" h="576582">
                      <a:moveTo>
                        <a:pt x="0" y="387350"/>
                      </a:moveTo>
                      <a:lnTo>
                        <a:pt x="115951" y="387350"/>
                      </a:lnTo>
                      <a:cubicBezTo>
                        <a:pt x="132969" y="448564"/>
                        <a:pt x="177800" y="476250"/>
                        <a:pt x="273558" y="476250"/>
                      </a:cubicBezTo>
                      <a:cubicBezTo>
                        <a:pt x="346837" y="476250"/>
                        <a:pt x="392049" y="454152"/>
                        <a:pt x="392049" y="412750"/>
                      </a:cubicBezTo>
                      <a:cubicBezTo>
                        <a:pt x="392049" y="366522"/>
                        <a:pt x="339852" y="359410"/>
                        <a:pt x="247523" y="337312"/>
                      </a:cubicBezTo>
                      <a:cubicBezTo>
                        <a:pt x="92710" y="299212"/>
                        <a:pt x="27559" y="268097"/>
                        <a:pt x="27559" y="175641"/>
                      </a:cubicBezTo>
                      <a:cubicBezTo>
                        <a:pt x="27559" y="64262"/>
                        <a:pt x="121920" y="0"/>
                        <a:pt x="260604" y="0"/>
                      </a:cubicBezTo>
                      <a:cubicBezTo>
                        <a:pt x="402209" y="0"/>
                        <a:pt x="481457" y="67183"/>
                        <a:pt x="501904" y="167640"/>
                      </a:cubicBezTo>
                      <a:lnTo>
                        <a:pt x="387604" y="167640"/>
                      </a:lnTo>
                      <a:cubicBezTo>
                        <a:pt x="371475" y="122428"/>
                        <a:pt x="329311" y="100330"/>
                        <a:pt x="259080" y="100330"/>
                      </a:cubicBezTo>
                      <a:cubicBezTo>
                        <a:pt x="185674" y="100330"/>
                        <a:pt x="142621" y="125730"/>
                        <a:pt x="142621" y="163830"/>
                      </a:cubicBezTo>
                      <a:cubicBezTo>
                        <a:pt x="142621" y="199009"/>
                        <a:pt x="176657" y="208026"/>
                        <a:pt x="273050" y="231140"/>
                      </a:cubicBezTo>
                      <a:cubicBezTo>
                        <a:pt x="422656" y="266319"/>
                        <a:pt x="509016" y="292354"/>
                        <a:pt x="509016" y="399923"/>
                      </a:cubicBezTo>
                      <a:cubicBezTo>
                        <a:pt x="509016" y="518414"/>
                        <a:pt x="402717" y="576580"/>
                        <a:pt x="272034" y="576580"/>
                      </a:cubicBezTo>
                      <a:cubicBezTo>
                        <a:pt x="125476" y="577088"/>
                        <a:pt x="20955" y="506857"/>
                        <a:pt x="0" y="387350"/>
                      </a:cubicBezTo>
                      <a:close/>
                    </a:path>
                  </a:pathLst>
                </a:custGeom>
                <a:solidFill>
                  <a:srgbClr val="3C91E6"/>
                </a:solidFill>
                <a:ln w="12700"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C52D69AE-CB2B-4941-B389-C3B2B3ABDC0C}"/>
                    </a:ext>
                  </a:extLst>
                </p:cNvPr>
                <p:cNvSpPr/>
                <p:nvPr/>
              </p:nvSpPr>
              <p:spPr>
                <a:xfrm>
                  <a:off x="4406847" y="3542958"/>
                  <a:ext cx="206320" cy="357224"/>
                </a:xfrm>
                <a:custGeom>
                  <a:avLst/>
                  <a:gdLst>
                    <a:gd name="connsiteX0" fmla="*/ 206320 w 206320"/>
                    <a:gd name="connsiteY0" fmla="*/ 0 h 357224"/>
                    <a:gd name="connsiteX1" fmla="*/ 206320 w 206320"/>
                    <a:gd name="connsiteY1" fmla="*/ 238150 h 357224"/>
                    <a:gd name="connsiteX2" fmla="*/ 0 w 206320"/>
                    <a:gd name="connsiteY2" fmla="*/ 357225 h 357224"/>
                    <a:gd name="connsiteX3" fmla="*/ 0 w 206320"/>
                    <a:gd name="connsiteY3" fmla="*/ 119075 h 357224"/>
                    <a:gd name="connsiteX4" fmla="*/ 206320 w 206320"/>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0"/>
                      </a:moveTo>
                      <a:lnTo>
                        <a:pt x="206320" y="238150"/>
                      </a:lnTo>
                      <a:lnTo>
                        <a:pt x="0" y="357225"/>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976D51A6-FE9B-4409-BAA8-8DEF4E58DD3F}"/>
                    </a:ext>
                  </a:extLst>
                </p:cNvPr>
                <p:cNvSpPr/>
                <p:nvPr/>
              </p:nvSpPr>
              <p:spPr>
                <a:xfrm>
                  <a:off x="4406847" y="3304808"/>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3692EDA3-678E-4309-988A-E9F6AC216B63}"/>
                    </a:ext>
                  </a:extLst>
                </p:cNvPr>
                <p:cNvSpPr/>
                <p:nvPr/>
              </p:nvSpPr>
              <p:spPr>
                <a:xfrm>
                  <a:off x="4200526" y="3185607"/>
                  <a:ext cx="412640" cy="238276"/>
                </a:xfrm>
                <a:custGeom>
                  <a:avLst/>
                  <a:gdLst>
                    <a:gd name="connsiteX0" fmla="*/ 412641 w 412640"/>
                    <a:gd name="connsiteY0" fmla="*/ 119202 h 238276"/>
                    <a:gd name="connsiteX1" fmla="*/ 206320 w 412640"/>
                    <a:gd name="connsiteY1" fmla="*/ 238276 h 238276"/>
                    <a:gd name="connsiteX2" fmla="*/ 0 w 412640"/>
                    <a:gd name="connsiteY2" fmla="*/ 119202 h 238276"/>
                    <a:gd name="connsiteX3" fmla="*/ 206320 w 412640"/>
                    <a:gd name="connsiteY3" fmla="*/ 0 h 238276"/>
                    <a:gd name="connsiteX4" fmla="*/ 412641 w 412640"/>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276">
                      <a:moveTo>
                        <a:pt x="412641" y="119202"/>
                      </a:moveTo>
                      <a:lnTo>
                        <a:pt x="206320" y="238276"/>
                      </a:lnTo>
                      <a:lnTo>
                        <a:pt x="0" y="119202"/>
                      </a:lnTo>
                      <a:lnTo>
                        <a:pt x="206320" y="0"/>
                      </a:lnTo>
                      <a:lnTo>
                        <a:pt x="412641" y="119202"/>
                      </a:lnTo>
                      <a:close/>
                    </a:path>
                  </a:pathLst>
                </a:custGeom>
                <a:solidFill>
                  <a:srgbClr val="43B171"/>
                </a:solidFill>
                <a:ln w="12635"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87BFDDBF-9DF4-4686-94F8-13F2D6052CC0}"/>
                    </a:ext>
                  </a:extLst>
                </p:cNvPr>
                <p:cNvSpPr/>
                <p:nvPr/>
              </p:nvSpPr>
              <p:spPr>
                <a:xfrm>
                  <a:off x="4200526" y="3423883"/>
                  <a:ext cx="412640" cy="238149"/>
                </a:xfrm>
                <a:custGeom>
                  <a:avLst/>
                  <a:gdLst>
                    <a:gd name="connsiteX0" fmla="*/ 412641 w 412640"/>
                    <a:gd name="connsiteY0" fmla="*/ 119075 h 238149"/>
                    <a:gd name="connsiteX1" fmla="*/ 206320 w 412640"/>
                    <a:gd name="connsiteY1" fmla="*/ 238150 h 238149"/>
                    <a:gd name="connsiteX2" fmla="*/ 0 w 412640"/>
                    <a:gd name="connsiteY2" fmla="*/ 119075 h 238149"/>
                    <a:gd name="connsiteX3" fmla="*/ 206320 w 412640"/>
                    <a:gd name="connsiteY3" fmla="*/ 0 h 238149"/>
                    <a:gd name="connsiteX4" fmla="*/ 412641 w 412640"/>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149">
                      <a:moveTo>
                        <a:pt x="412641" y="119075"/>
                      </a:moveTo>
                      <a:lnTo>
                        <a:pt x="206320" y="238150"/>
                      </a:lnTo>
                      <a:lnTo>
                        <a:pt x="0" y="119075"/>
                      </a:lnTo>
                      <a:lnTo>
                        <a:pt x="206320" y="0"/>
                      </a:lnTo>
                      <a:lnTo>
                        <a:pt x="412641" y="119075"/>
                      </a:lnTo>
                      <a:close/>
                    </a:path>
                  </a:pathLst>
                </a:custGeom>
                <a:solidFill>
                  <a:srgbClr val="43B171"/>
                </a:solidFill>
                <a:ln w="12635"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08DDB685-1454-4D34-9832-A94D9B63730E}"/>
                    </a:ext>
                  </a:extLst>
                </p:cNvPr>
                <p:cNvSpPr/>
                <p:nvPr/>
              </p:nvSpPr>
              <p:spPr>
                <a:xfrm>
                  <a:off x="4200526" y="3542958"/>
                  <a:ext cx="206320" cy="357224"/>
                </a:xfrm>
                <a:custGeom>
                  <a:avLst/>
                  <a:gdLst>
                    <a:gd name="connsiteX0" fmla="*/ 206320 w 206320"/>
                    <a:gd name="connsiteY0" fmla="*/ 119075 h 357224"/>
                    <a:gd name="connsiteX1" fmla="*/ 206320 w 206320"/>
                    <a:gd name="connsiteY1" fmla="*/ 357225 h 357224"/>
                    <a:gd name="connsiteX2" fmla="*/ 0 w 206320"/>
                    <a:gd name="connsiteY2" fmla="*/ 238150 h 357224"/>
                    <a:gd name="connsiteX3" fmla="*/ 0 w 206320"/>
                    <a:gd name="connsiteY3" fmla="*/ 0 h 357224"/>
                    <a:gd name="connsiteX4" fmla="*/ 206320 w 206320"/>
                    <a:gd name="connsiteY4" fmla="*/ 119075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119075"/>
                      </a:moveTo>
                      <a:lnTo>
                        <a:pt x="206320" y="357225"/>
                      </a:ln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E4B5D3A1-B6A9-4BDC-9A7F-6869AFD77E7C}"/>
                    </a:ext>
                  </a:extLst>
                </p:cNvPr>
                <p:cNvSpPr/>
                <p:nvPr/>
              </p:nvSpPr>
              <p:spPr>
                <a:xfrm>
                  <a:off x="4200526" y="2947457"/>
                  <a:ext cx="412640" cy="357351"/>
                </a:xfrm>
                <a:custGeom>
                  <a:avLst/>
                  <a:gdLst>
                    <a:gd name="connsiteX0" fmla="*/ 206320 w 412640"/>
                    <a:gd name="connsiteY0" fmla="*/ 0 h 357351"/>
                    <a:gd name="connsiteX1" fmla="*/ 0 w 412640"/>
                    <a:gd name="connsiteY1" fmla="*/ 119075 h 357351"/>
                    <a:gd name="connsiteX2" fmla="*/ 0 w 412640"/>
                    <a:gd name="connsiteY2" fmla="*/ 357351 h 357351"/>
                    <a:gd name="connsiteX3" fmla="*/ 206320 w 412640"/>
                    <a:gd name="connsiteY3" fmla="*/ 238150 h 357351"/>
                    <a:gd name="connsiteX4" fmla="*/ 412641 w 412640"/>
                    <a:gd name="connsiteY4" fmla="*/ 357351 h 357351"/>
                    <a:gd name="connsiteX5" fmla="*/ 412641 w 412640"/>
                    <a:gd name="connsiteY5" fmla="*/ 119075 h 357351"/>
                    <a:gd name="connsiteX6" fmla="*/ 206320 w 412640"/>
                    <a:gd name="connsiteY6" fmla="*/ 0 h 35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40" h="357351">
                      <a:moveTo>
                        <a:pt x="206320" y="0"/>
                      </a:moveTo>
                      <a:lnTo>
                        <a:pt x="0" y="119075"/>
                      </a:lnTo>
                      <a:lnTo>
                        <a:pt x="0" y="357351"/>
                      </a:lnTo>
                      <a:lnTo>
                        <a:pt x="206320" y="238150"/>
                      </a:lnTo>
                      <a:lnTo>
                        <a:pt x="412641" y="357351"/>
                      </a:lnTo>
                      <a:lnTo>
                        <a:pt x="412641"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460F9BA7-6B8A-4A79-915A-F2CEFD769204}"/>
                    </a:ext>
                  </a:extLst>
                </p:cNvPr>
                <p:cNvSpPr/>
                <p:nvPr/>
              </p:nvSpPr>
              <p:spPr>
                <a:xfrm>
                  <a:off x="4200526" y="2828382"/>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0D8D7BC5-C066-4658-8EA3-66740B5AC6FF}"/>
                    </a:ext>
                  </a:extLst>
                </p:cNvPr>
                <p:cNvSpPr/>
                <p:nvPr/>
              </p:nvSpPr>
              <p:spPr>
                <a:xfrm>
                  <a:off x="4200526"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97D8B2"/>
                </a:solidFill>
                <a:ln w="12635"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EE3B5E06-E457-4B14-816E-B0D52B072198}"/>
                    </a:ext>
                  </a:extLst>
                </p:cNvPr>
                <p:cNvSpPr/>
                <p:nvPr/>
              </p:nvSpPr>
              <p:spPr>
                <a:xfrm>
                  <a:off x="4200526" y="37811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E9FC5ADD-4A12-4337-AF33-78114B8F9FF0}"/>
                    </a:ext>
                  </a:extLst>
                </p:cNvPr>
                <p:cNvSpPr/>
                <p:nvPr/>
              </p:nvSpPr>
              <p:spPr>
                <a:xfrm>
                  <a:off x="3994333" y="3304808"/>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D29E5D19-C4B8-42CB-ABE8-5715B641C00C}"/>
                    </a:ext>
                  </a:extLst>
                </p:cNvPr>
                <p:cNvSpPr/>
                <p:nvPr/>
              </p:nvSpPr>
              <p:spPr>
                <a:xfrm>
                  <a:off x="3994333" y="3066532"/>
                  <a:ext cx="206193" cy="238276"/>
                </a:xfrm>
                <a:custGeom>
                  <a:avLst/>
                  <a:gdLst>
                    <a:gd name="connsiteX0" fmla="*/ 206194 w 206193"/>
                    <a:gd name="connsiteY0" fmla="*/ 0 h 238276"/>
                    <a:gd name="connsiteX1" fmla="*/ 206194 w 206193"/>
                    <a:gd name="connsiteY1" fmla="*/ 238276 h 238276"/>
                    <a:gd name="connsiteX2" fmla="*/ 0 w 206193"/>
                    <a:gd name="connsiteY2" fmla="*/ 119075 h 238276"/>
                    <a:gd name="connsiteX3" fmla="*/ 206194 w 206193"/>
                    <a:gd name="connsiteY3" fmla="*/ 0 h 238276"/>
                  </a:gdLst>
                  <a:ahLst/>
                  <a:cxnLst>
                    <a:cxn ang="0">
                      <a:pos x="connsiteX0" y="connsiteY0"/>
                    </a:cxn>
                    <a:cxn ang="0">
                      <a:pos x="connsiteX1" y="connsiteY1"/>
                    </a:cxn>
                    <a:cxn ang="0">
                      <a:pos x="connsiteX2" y="connsiteY2"/>
                    </a:cxn>
                    <a:cxn ang="0">
                      <a:pos x="connsiteX3" y="connsiteY3"/>
                    </a:cxn>
                  </a:cxnLst>
                  <a:rect l="l" t="t" r="r" b="b"/>
                  <a:pathLst>
                    <a:path w="206193" h="238276">
                      <a:moveTo>
                        <a:pt x="206194" y="0"/>
                      </a:moveTo>
                      <a:lnTo>
                        <a:pt x="206194" y="238276"/>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CE420264-4C86-468B-84E6-1F1DF3A7BA59}"/>
                    </a:ext>
                  </a:extLst>
                </p:cNvPr>
                <p:cNvSpPr/>
                <p:nvPr/>
              </p:nvSpPr>
              <p:spPr>
                <a:xfrm>
                  <a:off x="3994333" y="2828382"/>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97D8B2"/>
                </a:solidFill>
                <a:ln w="12635"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FEB7920F-89F3-467E-AE6F-87EC701A8851}"/>
                    </a:ext>
                  </a:extLst>
                </p:cNvPr>
                <p:cNvSpPr/>
                <p:nvPr/>
              </p:nvSpPr>
              <p:spPr>
                <a:xfrm>
                  <a:off x="3788012"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97D8B2"/>
                </a:solidFill>
                <a:ln w="12635" cap="flat">
                  <a:noFill/>
                  <a:prstDash val="solid"/>
                  <a:miter/>
                </a:ln>
              </p:spPr>
              <p:txBody>
                <a:bodyPr rtlCol="0" anchor="ctr"/>
                <a:lstStyle/>
                <a:p>
                  <a:endParaRPr lang="nl-NL"/>
                </a:p>
              </p:txBody>
            </p:sp>
            <p:sp>
              <p:nvSpPr>
                <p:cNvPr id="41" name="Vrije vorm: vorm 40">
                  <a:extLst>
                    <a:ext uri="{FF2B5EF4-FFF2-40B4-BE49-F238E27FC236}">
                      <a16:creationId xmlns:a16="http://schemas.microsoft.com/office/drawing/2014/main" id="{75E2F6BE-C35B-4089-B9A9-67D4B603862A}"/>
                    </a:ext>
                  </a:extLst>
                </p:cNvPr>
                <p:cNvSpPr/>
                <p:nvPr/>
              </p:nvSpPr>
              <p:spPr>
                <a:xfrm>
                  <a:off x="3788012" y="3423883"/>
                  <a:ext cx="412513" cy="238149"/>
                </a:xfrm>
                <a:custGeom>
                  <a:avLst/>
                  <a:gdLst>
                    <a:gd name="connsiteX0" fmla="*/ 412514 w 412513"/>
                    <a:gd name="connsiteY0" fmla="*/ 119075 h 238149"/>
                    <a:gd name="connsiteX1" fmla="*/ 206320 w 412513"/>
                    <a:gd name="connsiteY1" fmla="*/ 238150 h 238149"/>
                    <a:gd name="connsiteX2" fmla="*/ 0 w 412513"/>
                    <a:gd name="connsiteY2" fmla="*/ 119075 h 238149"/>
                    <a:gd name="connsiteX3" fmla="*/ 206320 w 412513"/>
                    <a:gd name="connsiteY3" fmla="*/ 0 h 238149"/>
                    <a:gd name="connsiteX4" fmla="*/ 412514 w 412513"/>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412514" y="119075"/>
                      </a:moveTo>
                      <a:lnTo>
                        <a:pt x="206320" y="238150"/>
                      </a:lnTo>
                      <a:lnTo>
                        <a:pt x="0" y="119075"/>
                      </a:lnTo>
                      <a:lnTo>
                        <a:pt x="206320" y="0"/>
                      </a:lnTo>
                      <a:lnTo>
                        <a:pt x="412514" y="119075"/>
                      </a:lnTo>
                      <a:close/>
                    </a:path>
                  </a:pathLst>
                </a:custGeom>
                <a:solidFill>
                  <a:srgbClr val="97D8B2"/>
                </a:solidFill>
                <a:ln w="12635"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A02A3DB8-EAB6-40E0-8292-A8364D17F6AB}"/>
                    </a:ext>
                  </a:extLst>
                </p:cNvPr>
                <p:cNvSpPr/>
                <p:nvPr/>
              </p:nvSpPr>
              <p:spPr>
                <a:xfrm>
                  <a:off x="3788012" y="2709308"/>
                  <a:ext cx="412513" cy="238149"/>
                </a:xfrm>
                <a:custGeom>
                  <a:avLst/>
                  <a:gdLst>
                    <a:gd name="connsiteX0" fmla="*/ 206320 w 412513"/>
                    <a:gd name="connsiteY0" fmla="*/ 0 h 238149"/>
                    <a:gd name="connsiteX1" fmla="*/ 0 w 412513"/>
                    <a:gd name="connsiteY1" fmla="*/ 119075 h 238149"/>
                    <a:gd name="connsiteX2" fmla="*/ 206320 w 412513"/>
                    <a:gd name="connsiteY2" fmla="*/ 238150 h 238149"/>
                    <a:gd name="connsiteX3" fmla="*/ 412514 w 412513"/>
                    <a:gd name="connsiteY3" fmla="*/ 119075 h 238149"/>
                    <a:gd name="connsiteX4" fmla="*/ 206320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320" y="0"/>
                      </a:moveTo>
                      <a:lnTo>
                        <a:pt x="0" y="119075"/>
                      </a:lnTo>
                      <a:lnTo>
                        <a:pt x="206320" y="238150"/>
                      </a:lnTo>
                      <a:lnTo>
                        <a:pt x="412514"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D0B38750-7B68-4913-9618-680165872E4E}"/>
                    </a:ext>
                  </a:extLst>
                </p:cNvPr>
                <p:cNvSpPr/>
                <p:nvPr/>
              </p:nvSpPr>
              <p:spPr>
                <a:xfrm>
                  <a:off x="3788012" y="2828382"/>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44" name="Vrije vorm: vorm 43">
                  <a:extLst>
                    <a:ext uri="{FF2B5EF4-FFF2-40B4-BE49-F238E27FC236}">
                      <a16:creationId xmlns:a16="http://schemas.microsoft.com/office/drawing/2014/main" id="{0E7F8A75-96CD-40C5-93E9-C58D0BE4DB0B}"/>
                    </a:ext>
                  </a:extLst>
                </p:cNvPr>
                <p:cNvSpPr/>
                <p:nvPr/>
              </p:nvSpPr>
              <p:spPr>
                <a:xfrm>
                  <a:off x="3788012" y="3066532"/>
                  <a:ext cx="206320" cy="238276"/>
                </a:xfrm>
                <a:custGeom>
                  <a:avLst/>
                  <a:gdLst>
                    <a:gd name="connsiteX0" fmla="*/ 206320 w 206320"/>
                    <a:gd name="connsiteY0" fmla="*/ 119075 h 238276"/>
                    <a:gd name="connsiteX1" fmla="*/ 0 w 206320"/>
                    <a:gd name="connsiteY1" fmla="*/ 238276 h 238276"/>
                    <a:gd name="connsiteX2" fmla="*/ 0 w 206320"/>
                    <a:gd name="connsiteY2" fmla="*/ 0 h 238276"/>
                    <a:gd name="connsiteX3" fmla="*/ 206320 w 206320"/>
                    <a:gd name="connsiteY3" fmla="*/ 119075 h 238276"/>
                  </a:gdLst>
                  <a:ahLst/>
                  <a:cxnLst>
                    <a:cxn ang="0">
                      <a:pos x="connsiteX0" y="connsiteY0"/>
                    </a:cxn>
                    <a:cxn ang="0">
                      <a:pos x="connsiteX1" y="connsiteY1"/>
                    </a:cxn>
                    <a:cxn ang="0">
                      <a:pos x="connsiteX2" y="connsiteY2"/>
                    </a:cxn>
                    <a:cxn ang="0">
                      <a:pos x="connsiteX3" y="connsiteY3"/>
                    </a:cxn>
                  </a:cxnLst>
                  <a:rect l="l" t="t" r="r" b="b"/>
                  <a:pathLst>
                    <a:path w="206320" h="238276">
                      <a:moveTo>
                        <a:pt x="206320" y="119075"/>
                      </a:moveTo>
                      <a:lnTo>
                        <a:pt x="0" y="238276"/>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45" name="Vrije vorm: vorm 44">
                  <a:extLst>
                    <a:ext uri="{FF2B5EF4-FFF2-40B4-BE49-F238E27FC236}">
                      <a16:creationId xmlns:a16="http://schemas.microsoft.com/office/drawing/2014/main" id="{A5ADF9FE-5AF8-47F3-8183-C032F3C8D5EF}"/>
                    </a:ext>
                  </a:extLst>
                </p:cNvPr>
                <p:cNvSpPr/>
                <p:nvPr/>
              </p:nvSpPr>
              <p:spPr>
                <a:xfrm>
                  <a:off x="3788012"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412514 w 412513"/>
                    <a:gd name="connsiteY6" fmla="*/ 0 h 476299"/>
                    <a:gd name="connsiteX7" fmla="*/ 206320 w 412513"/>
                    <a:gd name="connsiteY7"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513" h="476299">
                      <a:moveTo>
                        <a:pt x="206320" y="119075"/>
                      </a:moveTo>
                      <a:lnTo>
                        <a:pt x="0" y="0"/>
                      </a:lnTo>
                      <a:lnTo>
                        <a:pt x="0" y="238150"/>
                      </a:lnTo>
                      <a:lnTo>
                        <a:pt x="206320" y="357225"/>
                      </a:lnTo>
                      <a:lnTo>
                        <a:pt x="412514" y="476299"/>
                      </a:lnTo>
                      <a:lnTo>
                        <a:pt x="412514" y="238150"/>
                      </a:lnTo>
                      <a:lnTo>
                        <a:pt x="412514"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46" name="Vrije vorm: vorm 45">
                  <a:extLst>
                    <a:ext uri="{FF2B5EF4-FFF2-40B4-BE49-F238E27FC236}">
                      <a16:creationId xmlns:a16="http://schemas.microsoft.com/office/drawing/2014/main" id="{1F2E106D-2489-4D2D-805A-2486FA0B7C34}"/>
                    </a:ext>
                  </a:extLst>
                </p:cNvPr>
                <p:cNvSpPr/>
                <p:nvPr/>
              </p:nvSpPr>
              <p:spPr>
                <a:xfrm>
                  <a:off x="3788012" y="3781108"/>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285943"/>
                </a:solidFill>
                <a:ln w="12635" cap="flat">
                  <a:noFill/>
                  <a:prstDash val="solid"/>
                  <a:miter/>
                </a:ln>
              </p:spPr>
              <p:txBody>
                <a:bodyPr rtlCol="0" anchor="ctr"/>
                <a:lstStyle/>
                <a:p>
                  <a:endParaRPr lang="nl-NL"/>
                </a:p>
              </p:txBody>
            </p:sp>
            <p:sp>
              <p:nvSpPr>
                <p:cNvPr id="47" name="Vrije vorm: vorm 46">
                  <a:extLst>
                    <a:ext uri="{FF2B5EF4-FFF2-40B4-BE49-F238E27FC236}">
                      <a16:creationId xmlns:a16="http://schemas.microsoft.com/office/drawing/2014/main" id="{E3687BF0-1F1D-422B-827C-A7DB27B724DA}"/>
                    </a:ext>
                  </a:extLst>
                </p:cNvPr>
                <p:cNvSpPr/>
                <p:nvPr/>
              </p:nvSpPr>
              <p:spPr>
                <a:xfrm>
                  <a:off x="3581819" y="3304808"/>
                  <a:ext cx="412513" cy="238149"/>
                </a:xfrm>
                <a:custGeom>
                  <a:avLst/>
                  <a:gdLst>
                    <a:gd name="connsiteX0" fmla="*/ 206194 w 412513"/>
                    <a:gd name="connsiteY0" fmla="*/ 0 h 238149"/>
                    <a:gd name="connsiteX1" fmla="*/ 0 w 412513"/>
                    <a:gd name="connsiteY1" fmla="*/ 119075 h 238149"/>
                    <a:gd name="connsiteX2" fmla="*/ 206194 w 412513"/>
                    <a:gd name="connsiteY2" fmla="*/ 238150 h 238149"/>
                    <a:gd name="connsiteX3" fmla="*/ 412514 w 412513"/>
                    <a:gd name="connsiteY3" fmla="*/ 119075 h 238149"/>
                    <a:gd name="connsiteX4" fmla="*/ 206194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194" y="0"/>
                      </a:moveTo>
                      <a:lnTo>
                        <a:pt x="0" y="119075"/>
                      </a:lnTo>
                      <a:lnTo>
                        <a:pt x="206194" y="238150"/>
                      </a:lnTo>
                      <a:lnTo>
                        <a:pt x="412514"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48" name="Vrije vorm: vorm 47">
                  <a:extLst>
                    <a:ext uri="{FF2B5EF4-FFF2-40B4-BE49-F238E27FC236}">
                      <a16:creationId xmlns:a16="http://schemas.microsoft.com/office/drawing/2014/main" id="{41A68E17-C108-4E5E-8197-468DD3017EEA}"/>
                    </a:ext>
                  </a:extLst>
                </p:cNvPr>
                <p:cNvSpPr/>
                <p:nvPr/>
              </p:nvSpPr>
              <p:spPr>
                <a:xfrm>
                  <a:off x="3581819" y="2947457"/>
                  <a:ext cx="206193" cy="357351"/>
                </a:xfrm>
                <a:custGeom>
                  <a:avLst/>
                  <a:gdLst>
                    <a:gd name="connsiteX0" fmla="*/ 206194 w 206193"/>
                    <a:gd name="connsiteY0" fmla="*/ 119075 h 357351"/>
                    <a:gd name="connsiteX1" fmla="*/ 206194 w 206193"/>
                    <a:gd name="connsiteY1" fmla="*/ 357351 h 357351"/>
                    <a:gd name="connsiteX2" fmla="*/ 0 w 206193"/>
                    <a:gd name="connsiteY2" fmla="*/ 238150 h 357351"/>
                    <a:gd name="connsiteX3" fmla="*/ 0 w 206193"/>
                    <a:gd name="connsiteY3" fmla="*/ 0 h 357351"/>
                    <a:gd name="connsiteX4" fmla="*/ 206194 w 206193"/>
                    <a:gd name="connsiteY4" fmla="*/ 119075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351">
                      <a:moveTo>
                        <a:pt x="206194" y="119075"/>
                      </a:moveTo>
                      <a:lnTo>
                        <a:pt x="206194" y="357351"/>
                      </a:lnTo>
                      <a:lnTo>
                        <a:pt x="0" y="238150"/>
                      </a:lnTo>
                      <a:lnTo>
                        <a:pt x="0" y="0"/>
                      </a:lnTo>
                      <a:lnTo>
                        <a:pt x="206194" y="119075"/>
                      </a:lnTo>
                      <a:close/>
                    </a:path>
                  </a:pathLst>
                </a:custGeom>
                <a:solidFill>
                  <a:srgbClr val="285943"/>
                </a:solidFill>
                <a:ln w="12635" cap="flat">
                  <a:noFill/>
                  <a:prstDash val="solid"/>
                  <a:miter/>
                </a:ln>
              </p:spPr>
              <p:txBody>
                <a:bodyPr rtlCol="0" anchor="ctr"/>
                <a:lstStyle/>
                <a:p>
                  <a:endParaRPr lang="nl-NL"/>
                </a:p>
              </p:txBody>
            </p:sp>
            <p:sp>
              <p:nvSpPr>
                <p:cNvPr id="49" name="Vrije vorm: vorm 48">
                  <a:extLst>
                    <a:ext uri="{FF2B5EF4-FFF2-40B4-BE49-F238E27FC236}">
                      <a16:creationId xmlns:a16="http://schemas.microsoft.com/office/drawing/2014/main" id="{CA2CF2D1-EAE1-4482-AD8B-CD7CB001873A}"/>
                    </a:ext>
                  </a:extLst>
                </p:cNvPr>
                <p:cNvSpPr/>
                <p:nvPr/>
              </p:nvSpPr>
              <p:spPr>
                <a:xfrm>
                  <a:off x="3580056" y="2828381"/>
                  <a:ext cx="207957" cy="240187"/>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50" name="Vrije vorm: vorm 49">
                  <a:extLst>
                    <a:ext uri="{FF2B5EF4-FFF2-40B4-BE49-F238E27FC236}">
                      <a16:creationId xmlns:a16="http://schemas.microsoft.com/office/drawing/2014/main" id="{AD544EFF-B961-432E-9E21-761B1F1833FE}"/>
                    </a:ext>
                  </a:extLst>
                </p:cNvPr>
                <p:cNvSpPr/>
                <p:nvPr/>
              </p:nvSpPr>
              <p:spPr>
                <a:xfrm>
                  <a:off x="3375499"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3C91E6"/>
                </a:solidFill>
                <a:ln w="12635" cap="flat">
                  <a:noFill/>
                  <a:prstDash val="solid"/>
                  <a:miter/>
                </a:ln>
              </p:spPr>
              <p:txBody>
                <a:bodyPr rtlCol="0" anchor="ctr"/>
                <a:lstStyle/>
                <a:p>
                  <a:endParaRPr lang="nl-NL"/>
                </a:p>
              </p:txBody>
            </p:sp>
            <p:sp>
              <p:nvSpPr>
                <p:cNvPr id="51" name="Vrije vorm: vorm 50">
                  <a:extLst>
                    <a:ext uri="{FF2B5EF4-FFF2-40B4-BE49-F238E27FC236}">
                      <a16:creationId xmlns:a16="http://schemas.microsoft.com/office/drawing/2014/main" id="{51A4DA47-FB68-48F5-9110-F96CCA4294DD}"/>
                    </a:ext>
                  </a:extLst>
                </p:cNvPr>
                <p:cNvSpPr/>
                <p:nvPr/>
              </p:nvSpPr>
              <p:spPr>
                <a:xfrm>
                  <a:off x="3581819" y="3423883"/>
                  <a:ext cx="206193" cy="357224"/>
                </a:xfrm>
                <a:custGeom>
                  <a:avLst/>
                  <a:gdLst>
                    <a:gd name="connsiteX0" fmla="*/ 0 w 206193"/>
                    <a:gd name="connsiteY0" fmla="*/ 0 h 357224"/>
                    <a:gd name="connsiteX1" fmla="*/ 0 w 206193"/>
                    <a:gd name="connsiteY1" fmla="*/ 238150 h 357224"/>
                    <a:gd name="connsiteX2" fmla="*/ 206194 w 206193"/>
                    <a:gd name="connsiteY2" fmla="*/ 357225 h 357224"/>
                    <a:gd name="connsiteX3" fmla="*/ 206194 w 206193"/>
                    <a:gd name="connsiteY3" fmla="*/ 119075 h 357224"/>
                    <a:gd name="connsiteX4" fmla="*/ 0 w 206193"/>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224">
                      <a:moveTo>
                        <a:pt x="0" y="0"/>
                      </a:moveTo>
                      <a:lnTo>
                        <a:pt x="0" y="238150"/>
                      </a:lnTo>
                      <a:lnTo>
                        <a:pt x="206194" y="357225"/>
                      </a:lnTo>
                      <a:lnTo>
                        <a:pt x="206194" y="119075"/>
                      </a:lnTo>
                      <a:lnTo>
                        <a:pt x="0" y="0"/>
                      </a:lnTo>
                      <a:close/>
                    </a:path>
                  </a:pathLst>
                </a:custGeom>
                <a:solidFill>
                  <a:srgbClr val="285943"/>
                </a:solidFill>
                <a:ln w="12635" cap="flat">
                  <a:noFill/>
                  <a:prstDash val="solid"/>
                  <a:miter/>
                </a:ln>
              </p:spPr>
              <p:txBody>
                <a:bodyPr rtlCol="0" anchor="ctr"/>
                <a:lstStyle/>
                <a:p>
                  <a:endParaRPr lang="nl-NL"/>
                </a:p>
              </p:txBody>
            </p:sp>
            <p:sp>
              <p:nvSpPr>
                <p:cNvPr id="52" name="Vrije vorm: vorm 51">
                  <a:extLst>
                    <a:ext uri="{FF2B5EF4-FFF2-40B4-BE49-F238E27FC236}">
                      <a16:creationId xmlns:a16="http://schemas.microsoft.com/office/drawing/2014/main" id="{B686B38D-CB98-4FB8-8CCE-8449F1AFD7B8}"/>
                    </a:ext>
                  </a:extLst>
                </p:cNvPr>
                <p:cNvSpPr/>
                <p:nvPr/>
              </p:nvSpPr>
              <p:spPr>
                <a:xfrm>
                  <a:off x="3375499"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206320 w 412513"/>
                    <a:gd name="connsiteY6"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513" h="476299">
                      <a:moveTo>
                        <a:pt x="206320" y="119075"/>
                      </a:moveTo>
                      <a:lnTo>
                        <a:pt x="0" y="0"/>
                      </a:lnTo>
                      <a:lnTo>
                        <a:pt x="0" y="238150"/>
                      </a:lnTo>
                      <a:lnTo>
                        <a:pt x="206320" y="357225"/>
                      </a:lnTo>
                      <a:lnTo>
                        <a:pt x="412514" y="476299"/>
                      </a:lnTo>
                      <a:lnTo>
                        <a:pt x="412514" y="23815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53" name="Vrije vorm: vorm 52">
                  <a:extLst>
                    <a:ext uri="{FF2B5EF4-FFF2-40B4-BE49-F238E27FC236}">
                      <a16:creationId xmlns:a16="http://schemas.microsoft.com/office/drawing/2014/main" id="{E4A31F56-5518-44EF-A979-24CBA9AB9F9D}"/>
                    </a:ext>
                  </a:extLst>
                </p:cNvPr>
                <p:cNvSpPr/>
                <p:nvPr/>
              </p:nvSpPr>
              <p:spPr>
                <a:xfrm>
                  <a:off x="3375499" y="3423883"/>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54" name="Vrije vorm: vorm 53">
                  <a:extLst>
                    <a:ext uri="{FF2B5EF4-FFF2-40B4-BE49-F238E27FC236}">
                      <a16:creationId xmlns:a16="http://schemas.microsoft.com/office/drawing/2014/main" id="{F3530BE1-83B5-4D69-B173-0AF2F6B1B20E}"/>
                    </a:ext>
                  </a:extLst>
                </p:cNvPr>
                <p:cNvSpPr/>
                <p:nvPr/>
              </p:nvSpPr>
              <p:spPr>
                <a:xfrm>
                  <a:off x="3375499" y="2947457"/>
                  <a:ext cx="206320" cy="357351"/>
                </a:xfrm>
                <a:custGeom>
                  <a:avLst/>
                  <a:gdLst>
                    <a:gd name="connsiteX0" fmla="*/ 206320 w 206320"/>
                    <a:gd name="connsiteY0" fmla="*/ 0 h 357351"/>
                    <a:gd name="connsiteX1" fmla="*/ 206320 w 206320"/>
                    <a:gd name="connsiteY1" fmla="*/ 238150 h 357351"/>
                    <a:gd name="connsiteX2" fmla="*/ 0 w 206320"/>
                    <a:gd name="connsiteY2" fmla="*/ 357351 h 357351"/>
                    <a:gd name="connsiteX3" fmla="*/ 0 w 206320"/>
                    <a:gd name="connsiteY3" fmla="*/ 119075 h 357351"/>
                    <a:gd name="connsiteX4" fmla="*/ 206320 w 206320"/>
                    <a:gd name="connsiteY4" fmla="*/ 0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351">
                      <a:moveTo>
                        <a:pt x="206320" y="0"/>
                      </a:moveTo>
                      <a:lnTo>
                        <a:pt x="206320" y="238150"/>
                      </a:lnTo>
                      <a:lnTo>
                        <a:pt x="0" y="357351"/>
                      </a:lnTo>
                      <a:lnTo>
                        <a:pt x="0"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55" name="Vrije vorm: vorm 54">
                  <a:extLst>
                    <a:ext uri="{FF2B5EF4-FFF2-40B4-BE49-F238E27FC236}">
                      <a16:creationId xmlns:a16="http://schemas.microsoft.com/office/drawing/2014/main" id="{5F03343F-DEF7-4C0B-B5E6-6D1075E48DA2}"/>
                    </a:ext>
                  </a:extLst>
                </p:cNvPr>
                <p:cNvSpPr/>
                <p:nvPr/>
              </p:nvSpPr>
              <p:spPr>
                <a:xfrm>
                  <a:off x="3375499"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grpSp>
        </p:grpSp>
        <p:sp>
          <p:nvSpPr>
            <p:cNvPr id="18" name="Rechthoek 17">
              <a:extLst>
                <a:ext uri="{FF2B5EF4-FFF2-40B4-BE49-F238E27FC236}">
                  <a16:creationId xmlns:a16="http://schemas.microsoft.com/office/drawing/2014/main" id="{9D020A97-C142-41A8-95C5-699DFF4BBD8B}"/>
                </a:ext>
              </a:extLst>
            </p:cNvPr>
            <p:cNvSpPr/>
            <p:nvPr/>
          </p:nvSpPr>
          <p:spPr>
            <a:xfrm>
              <a:off x="10661397" y="131322"/>
              <a:ext cx="282674" cy="326379"/>
            </a:xfrm>
            <a:prstGeom prst="rect">
              <a:avLst/>
            </a:prstGeom>
            <a:solidFill>
              <a:srgbClr val="3C91E6">
                <a:alpha val="0"/>
              </a:srgb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nl-NL"/>
            </a:p>
          </p:txBody>
        </p:sp>
      </p:grpSp>
    </p:spTree>
    <p:extLst>
      <p:ext uri="{BB962C8B-B14F-4D97-AF65-F5344CB8AC3E}">
        <p14:creationId xmlns:p14="http://schemas.microsoft.com/office/powerpoint/2010/main" val="173928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rie afbeelding + Opsomming">
    <p:spTree>
      <p:nvGrpSpPr>
        <p:cNvPr id="1" name=""/>
        <p:cNvGrpSpPr/>
        <p:nvPr/>
      </p:nvGrpSpPr>
      <p:grpSpPr>
        <a:xfrm>
          <a:off x="0" y="0"/>
          <a:ext cx="0" cy="0"/>
          <a:chOff x="0" y="0"/>
          <a:chExt cx="0" cy="0"/>
        </a:xfrm>
      </p:grpSpPr>
      <p:sp>
        <p:nvSpPr>
          <p:cNvPr id="210" name="Vrije vorm: vorm 209">
            <a:extLst>
              <a:ext uri="{FF2B5EF4-FFF2-40B4-BE49-F238E27FC236}">
                <a16:creationId xmlns:a16="http://schemas.microsoft.com/office/drawing/2014/main" id="{1F1FE3E7-C52F-4AF3-A305-572A7E79FAF6}"/>
              </a:ext>
            </a:extLst>
          </p:cNvPr>
          <p:cNvSpPr/>
          <p:nvPr userDrawn="1"/>
        </p:nvSpPr>
        <p:spPr>
          <a:xfrm>
            <a:off x="0" y="3061840"/>
            <a:ext cx="12192000" cy="3489519"/>
          </a:xfrm>
          <a:custGeom>
            <a:avLst/>
            <a:gdLst>
              <a:gd name="connsiteX0" fmla="*/ 0 w 12186866"/>
              <a:gd name="connsiteY0" fmla="*/ 0 h 6551359"/>
              <a:gd name="connsiteX1" fmla="*/ 12186866 w 12186866"/>
              <a:gd name="connsiteY1" fmla="*/ 0 h 6551359"/>
              <a:gd name="connsiteX2" fmla="*/ 12186866 w 12186866"/>
              <a:gd name="connsiteY2" fmla="*/ 6551359 h 6551359"/>
              <a:gd name="connsiteX3" fmla="*/ 0 w 12186866"/>
              <a:gd name="connsiteY3" fmla="*/ 6551359 h 6551359"/>
            </a:gdLst>
            <a:ahLst/>
            <a:cxnLst>
              <a:cxn ang="0">
                <a:pos x="connsiteX0" y="connsiteY0"/>
              </a:cxn>
              <a:cxn ang="0">
                <a:pos x="connsiteX1" y="connsiteY1"/>
              </a:cxn>
              <a:cxn ang="0">
                <a:pos x="connsiteX2" y="connsiteY2"/>
              </a:cxn>
              <a:cxn ang="0">
                <a:pos x="connsiteX3" y="connsiteY3"/>
              </a:cxn>
            </a:cxnLst>
            <a:rect l="l" t="t" r="r" b="b"/>
            <a:pathLst>
              <a:path w="12186866" h="6551359">
                <a:moveTo>
                  <a:pt x="0" y="0"/>
                </a:moveTo>
                <a:lnTo>
                  <a:pt x="12186866" y="0"/>
                </a:lnTo>
                <a:lnTo>
                  <a:pt x="12186866" y="6551359"/>
                </a:lnTo>
                <a:lnTo>
                  <a:pt x="0" y="6551359"/>
                </a:lnTo>
                <a:close/>
              </a:path>
            </a:pathLst>
          </a:custGeom>
          <a:solidFill>
            <a:schemeClr val="accent5"/>
          </a:solidFill>
          <a:ln w="10695" cap="flat">
            <a:noFill/>
            <a:prstDash val="solid"/>
            <a:miter/>
          </a:ln>
        </p:spPr>
        <p:txBody>
          <a:bodyPr rtlCol="0" anchor="ctr"/>
          <a:lstStyle/>
          <a:p>
            <a:endParaRPr lang="nl-NL"/>
          </a:p>
        </p:txBody>
      </p:sp>
      <p:sp>
        <p:nvSpPr>
          <p:cNvPr id="221" name="Rechthoek 220">
            <a:extLst>
              <a:ext uri="{FF2B5EF4-FFF2-40B4-BE49-F238E27FC236}">
                <a16:creationId xmlns:a16="http://schemas.microsoft.com/office/drawing/2014/main" id="{3797D035-F90A-400D-944A-78F26D60F37A}"/>
              </a:ext>
            </a:extLst>
          </p:cNvPr>
          <p:cNvSpPr/>
          <p:nvPr userDrawn="1"/>
        </p:nvSpPr>
        <p:spPr>
          <a:xfrm>
            <a:off x="0" y="0"/>
            <a:ext cx="12192000" cy="3065238"/>
          </a:xfrm>
          <a:prstGeom prst="rect">
            <a:avLst/>
          </a:prstGeom>
          <a:gradFill flip="none" rotWithShape="1">
            <a:gsLst>
              <a:gs pos="1000">
                <a:srgbClr val="43B171"/>
              </a:gs>
              <a:gs pos="99000">
                <a:srgbClr val="3C91E6"/>
              </a:gs>
            </a:gsLst>
            <a:lin ang="10800000" scaled="1"/>
            <a:tileRect/>
          </a:gradFill>
          <a:ln w="12700" cap="flat">
            <a:noFill/>
            <a:prstDash val="solid"/>
            <a:miter/>
          </a:ln>
        </p:spPr>
        <p:txBody>
          <a:bodyPr rtlCol="0" anchor="ctr"/>
          <a:lstStyle/>
          <a:p>
            <a:pPr algn="l"/>
            <a:endParaRPr lang="nl-NL"/>
          </a:p>
        </p:txBody>
      </p:sp>
      <p:grpSp>
        <p:nvGrpSpPr>
          <p:cNvPr id="170" name="Groep 169">
            <a:extLst>
              <a:ext uri="{FF2B5EF4-FFF2-40B4-BE49-F238E27FC236}">
                <a16:creationId xmlns:a16="http://schemas.microsoft.com/office/drawing/2014/main" id="{E9D60270-C12A-4575-AE6A-187B3791316E}"/>
              </a:ext>
            </a:extLst>
          </p:cNvPr>
          <p:cNvGrpSpPr/>
          <p:nvPr userDrawn="1"/>
        </p:nvGrpSpPr>
        <p:grpSpPr>
          <a:xfrm>
            <a:off x="9654031" y="0"/>
            <a:ext cx="2537968" cy="941324"/>
            <a:chOff x="9654031" y="0"/>
            <a:chExt cx="2537968" cy="941324"/>
          </a:xfrm>
        </p:grpSpPr>
        <p:grpSp>
          <p:nvGrpSpPr>
            <p:cNvPr id="171" name="Groep 170">
              <a:extLst>
                <a:ext uri="{FF2B5EF4-FFF2-40B4-BE49-F238E27FC236}">
                  <a16:creationId xmlns:a16="http://schemas.microsoft.com/office/drawing/2014/main" id="{0E7A3266-7BA1-449F-A963-A6835244F396}"/>
                </a:ext>
              </a:extLst>
            </p:cNvPr>
            <p:cNvGrpSpPr/>
            <p:nvPr/>
          </p:nvGrpSpPr>
          <p:grpSpPr>
            <a:xfrm>
              <a:off x="9654031" y="0"/>
              <a:ext cx="2537968" cy="941324"/>
              <a:chOff x="9654031" y="0"/>
              <a:chExt cx="2537968" cy="941324"/>
            </a:xfrm>
          </p:grpSpPr>
          <p:sp>
            <p:nvSpPr>
              <p:cNvPr id="173" name="Vrije vorm: vorm 172">
                <a:extLst>
                  <a:ext uri="{FF2B5EF4-FFF2-40B4-BE49-F238E27FC236}">
                    <a16:creationId xmlns:a16="http://schemas.microsoft.com/office/drawing/2014/main" id="{7293516C-F91C-45E9-95E0-FE4A73EC117A}"/>
                  </a:ext>
                </a:extLst>
              </p:cNvPr>
              <p:cNvSpPr/>
              <p:nvPr/>
            </p:nvSpPr>
            <p:spPr>
              <a:xfrm>
                <a:off x="9654031" y="0"/>
                <a:ext cx="2537968" cy="941324"/>
              </a:xfrm>
              <a:custGeom>
                <a:avLst/>
                <a:gdLst>
                  <a:gd name="connsiteX0" fmla="*/ 2537968 w 2537968"/>
                  <a:gd name="connsiteY0" fmla="*/ 613918 h 941324"/>
                  <a:gd name="connsiteX1" fmla="*/ 1891157 w 2537968"/>
                  <a:gd name="connsiteY1" fmla="*/ 941324 h 941324"/>
                  <a:gd name="connsiteX2" fmla="*/ 0 w 2537968"/>
                  <a:gd name="connsiteY2" fmla="*/ 0 h 941324"/>
                  <a:gd name="connsiteX3" fmla="*/ 2537968 w 2537968"/>
                  <a:gd name="connsiteY3" fmla="*/ 0 h 941324"/>
                  <a:gd name="connsiteX4" fmla="*/ 2537968 w 2537968"/>
                  <a:gd name="connsiteY4" fmla="*/ 613918 h 94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968" h="941324">
                    <a:moveTo>
                      <a:pt x="2537968" y="613918"/>
                    </a:moveTo>
                    <a:lnTo>
                      <a:pt x="1891157" y="941324"/>
                    </a:lnTo>
                    <a:lnTo>
                      <a:pt x="0" y="0"/>
                    </a:lnTo>
                    <a:lnTo>
                      <a:pt x="2537968" y="0"/>
                    </a:lnTo>
                    <a:lnTo>
                      <a:pt x="2537968" y="613918"/>
                    </a:lnTo>
                    <a:close/>
                  </a:path>
                </a:pathLst>
              </a:custGeom>
              <a:solidFill>
                <a:srgbClr val="FFFFFF"/>
              </a:solidFill>
              <a:ln w="12700" cap="flat">
                <a:noFill/>
                <a:prstDash val="solid"/>
                <a:miter/>
              </a:ln>
              <a:effectLst>
                <a:outerShdw blurRad="127000" algn="ctr" rotWithShape="0">
                  <a:prstClr val="black">
                    <a:alpha val="10000"/>
                  </a:prstClr>
                </a:outerShdw>
              </a:effectLst>
            </p:spPr>
            <p:txBody>
              <a:bodyPr rtlCol="0" anchor="ctr"/>
              <a:lstStyle/>
              <a:p>
                <a:endParaRPr lang="nl-NL"/>
              </a:p>
            </p:txBody>
          </p:sp>
          <p:grpSp>
            <p:nvGrpSpPr>
              <p:cNvPr id="174" name="Groep 173">
                <a:extLst>
                  <a:ext uri="{FF2B5EF4-FFF2-40B4-BE49-F238E27FC236}">
                    <a16:creationId xmlns:a16="http://schemas.microsoft.com/office/drawing/2014/main" id="{4FE1F276-C5AB-4CF4-9FBF-2F559BB5C3F1}"/>
                  </a:ext>
                </a:extLst>
              </p:cNvPr>
              <p:cNvGrpSpPr/>
              <p:nvPr/>
            </p:nvGrpSpPr>
            <p:grpSpPr>
              <a:xfrm>
                <a:off x="10661396" y="131323"/>
                <a:ext cx="1241806" cy="326378"/>
                <a:chOff x="3375499" y="2709308"/>
                <a:chExt cx="5437158" cy="1429024"/>
              </a:xfrm>
            </p:grpSpPr>
            <p:sp>
              <p:nvSpPr>
                <p:cNvPr id="175" name="Vrije vorm: vorm 174">
                  <a:extLst>
                    <a:ext uri="{FF2B5EF4-FFF2-40B4-BE49-F238E27FC236}">
                      <a16:creationId xmlns:a16="http://schemas.microsoft.com/office/drawing/2014/main" id="{E33D02B6-CDA7-466C-AB10-13C913788B1E}"/>
                    </a:ext>
                  </a:extLst>
                </p:cNvPr>
                <p:cNvSpPr/>
                <p:nvPr/>
              </p:nvSpPr>
              <p:spPr>
                <a:xfrm>
                  <a:off x="5026914" y="3071877"/>
                  <a:ext cx="458978" cy="702817"/>
                </a:xfrm>
                <a:custGeom>
                  <a:avLst/>
                  <a:gdLst>
                    <a:gd name="connsiteX0" fmla="*/ 113411 w 458978"/>
                    <a:gd name="connsiteY0" fmla="*/ 108458 h 702817"/>
                    <a:gd name="connsiteX1" fmla="*/ 113411 w 458978"/>
                    <a:gd name="connsiteY1" fmla="*/ 290068 h 702817"/>
                    <a:gd name="connsiteX2" fmla="*/ 433578 w 458978"/>
                    <a:gd name="connsiteY2" fmla="*/ 290068 h 702817"/>
                    <a:gd name="connsiteX3" fmla="*/ 433578 w 458978"/>
                    <a:gd name="connsiteY3" fmla="*/ 398526 h 702817"/>
                    <a:gd name="connsiteX4" fmla="*/ 113411 w 458978"/>
                    <a:gd name="connsiteY4" fmla="*/ 398526 h 702817"/>
                    <a:gd name="connsiteX5" fmla="*/ 113411 w 458978"/>
                    <a:gd name="connsiteY5" fmla="*/ 594360 h 702817"/>
                    <a:gd name="connsiteX6" fmla="*/ 458978 w 458978"/>
                    <a:gd name="connsiteY6" fmla="*/ 594360 h 702817"/>
                    <a:gd name="connsiteX7" fmla="*/ 458978 w 458978"/>
                    <a:gd name="connsiteY7" fmla="*/ 702818 h 702817"/>
                    <a:gd name="connsiteX8" fmla="*/ 0 w 458978"/>
                    <a:gd name="connsiteY8" fmla="*/ 702818 h 702817"/>
                    <a:gd name="connsiteX9" fmla="*/ 0 w 458978"/>
                    <a:gd name="connsiteY9" fmla="*/ 0 h 702817"/>
                    <a:gd name="connsiteX10" fmla="*/ 458978 w 458978"/>
                    <a:gd name="connsiteY10" fmla="*/ 0 h 702817"/>
                    <a:gd name="connsiteX11" fmla="*/ 458978 w 458978"/>
                    <a:gd name="connsiteY11" fmla="*/ 108458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8" h="702817">
                      <a:moveTo>
                        <a:pt x="113411" y="108458"/>
                      </a:moveTo>
                      <a:lnTo>
                        <a:pt x="113411" y="290068"/>
                      </a:lnTo>
                      <a:lnTo>
                        <a:pt x="433578" y="290068"/>
                      </a:lnTo>
                      <a:lnTo>
                        <a:pt x="433578" y="398526"/>
                      </a:lnTo>
                      <a:lnTo>
                        <a:pt x="113411" y="398526"/>
                      </a:lnTo>
                      <a:lnTo>
                        <a:pt x="113411" y="594360"/>
                      </a:lnTo>
                      <a:lnTo>
                        <a:pt x="458978" y="594360"/>
                      </a:lnTo>
                      <a:lnTo>
                        <a:pt x="458978" y="702818"/>
                      </a:lnTo>
                      <a:lnTo>
                        <a:pt x="0" y="702818"/>
                      </a:lnTo>
                      <a:lnTo>
                        <a:pt x="0" y="0"/>
                      </a:lnTo>
                      <a:lnTo>
                        <a:pt x="458978" y="0"/>
                      </a:lnTo>
                      <a:lnTo>
                        <a:pt x="458978" y="108458"/>
                      </a:lnTo>
                      <a:close/>
                    </a:path>
                  </a:pathLst>
                </a:custGeom>
                <a:solidFill>
                  <a:srgbClr val="155CA2"/>
                </a:solidFill>
                <a:ln w="12700" cap="flat">
                  <a:noFill/>
                  <a:prstDash val="solid"/>
                  <a:miter/>
                </a:ln>
              </p:spPr>
              <p:txBody>
                <a:bodyPr rtlCol="0" anchor="ctr"/>
                <a:lstStyle/>
                <a:p>
                  <a:endParaRPr lang="nl-NL"/>
                </a:p>
              </p:txBody>
            </p:sp>
            <p:sp>
              <p:nvSpPr>
                <p:cNvPr id="176" name="Vrije vorm: vorm 175">
                  <a:extLst>
                    <a:ext uri="{FF2B5EF4-FFF2-40B4-BE49-F238E27FC236}">
                      <a16:creationId xmlns:a16="http://schemas.microsoft.com/office/drawing/2014/main" id="{E2E9011F-CD81-425A-AEC6-1A19AEC01753}"/>
                    </a:ext>
                  </a:extLst>
                </p:cNvPr>
                <p:cNvSpPr/>
                <p:nvPr/>
              </p:nvSpPr>
              <p:spPr>
                <a:xfrm>
                  <a:off x="5557775" y="3071877"/>
                  <a:ext cx="627888" cy="702817"/>
                </a:xfrm>
                <a:custGeom>
                  <a:avLst/>
                  <a:gdLst>
                    <a:gd name="connsiteX0" fmla="*/ 627888 w 627888"/>
                    <a:gd name="connsiteY0" fmla="*/ 0 h 702817"/>
                    <a:gd name="connsiteX1" fmla="*/ 385953 w 627888"/>
                    <a:gd name="connsiteY1" fmla="*/ 702818 h 702817"/>
                    <a:gd name="connsiteX2" fmla="*/ 241300 w 627888"/>
                    <a:gd name="connsiteY2" fmla="*/ 702818 h 702817"/>
                    <a:gd name="connsiteX3" fmla="*/ 0 w 627888"/>
                    <a:gd name="connsiteY3" fmla="*/ 0 h 702817"/>
                    <a:gd name="connsiteX4" fmla="*/ 120396 w 627888"/>
                    <a:gd name="connsiteY4" fmla="*/ 0 h 702817"/>
                    <a:gd name="connsiteX5" fmla="*/ 313436 w 627888"/>
                    <a:gd name="connsiteY5" fmla="*/ 572262 h 702817"/>
                    <a:gd name="connsiteX6" fmla="*/ 507111 w 627888"/>
                    <a:gd name="connsiteY6" fmla="*/ 0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8" h="702817">
                      <a:moveTo>
                        <a:pt x="627888" y="0"/>
                      </a:moveTo>
                      <a:lnTo>
                        <a:pt x="385953" y="702818"/>
                      </a:lnTo>
                      <a:lnTo>
                        <a:pt x="241300" y="702818"/>
                      </a:lnTo>
                      <a:lnTo>
                        <a:pt x="0" y="0"/>
                      </a:lnTo>
                      <a:lnTo>
                        <a:pt x="120396" y="0"/>
                      </a:lnTo>
                      <a:lnTo>
                        <a:pt x="313436" y="572262"/>
                      </a:lnTo>
                      <a:lnTo>
                        <a:pt x="507111" y="0"/>
                      </a:lnTo>
                      <a:close/>
                    </a:path>
                  </a:pathLst>
                </a:custGeom>
                <a:solidFill>
                  <a:srgbClr val="155CA2"/>
                </a:solidFill>
                <a:ln w="12700" cap="flat">
                  <a:noFill/>
                  <a:prstDash val="solid"/>
                  <a:miter/>
                </a:ln>
              </p:spPr>
              <p:txBody>
                <a:bodyPr rtlCol="0" anchor="ctr"/>
                <a:lstStyle/>
                <a:p>
                  <a:endParaRPr lang="nl-NL"/>
                </a:p>
              </p:txBody>
            </p:sp>
            <p:sp>
              <p:nvSpPr>
                <p:cNvPr id="177" name="Vrije vorm: vorm 176">
                  <a:extLst>
                    <a:ext uri="{FF2B5EF4-FFF2-40B4-BE49-F238E27FC236}">
                      <a16:creationId xmlns:a16="http://schemas.microsoft.com/office/drawing/2014/main" id="{E3FFE5F6-501F-49E9-B2C1-8360845A0181}"/>
                    </a:ext>
                  </a:extLst>
                </p:cNvPr>
                <p:cNvSpPr/>
                <p:nvPr/>
              </p:nvSpPr>
              <p:spPr>
                <a:xfrm>
                  <a:off x="6210301" y="3071496"/>
                  <a:ext cx="462534" cy="715264"/>
                </a:xfrm>
                <a:custGeom>
                  <a:avLst/>
                  <a:gdLst>
                    <a:gd name="connsiteX0" fmla="*/ 462534 w 462534"/>
                    <a:gd name="connsiteY0" fmla="*/ 675005 h 715264"/>
                    <a:gd name="connsiteX1" fmla="*/ 304292 w 462534"/>
                    <a:gd name="connsiteY1" fmla="*/ 715264 h 715264"/>
                    <a:gd name="connsiteX2" fmla="*/ 102489 w 462534"/>
                    <a:gd name="connsiteY2" fmla="*/ 491363 h 715264"/>
                    <a:gd name="connsiteX3" fmla="*/ 102489 w 462534"/>
                    <a:gd name="connsiteY3" fmla="*/ 257429 h 715264"/>
                    <a:gd name="connsiteX4" fmla="*/ 0 w 462534"/>
                    <a:gd name="connsiteY4" fmla="*/ 257429 h 715264"/>
                    <a:gd name="connsiteX5" fmla="*/ 0 w 462534"/>
                    <a:gd name="connsiteY5" fmla="*/ 151003 h 715264"/>
                    <a:gd name="connsiteX6" fmla="*/ 102489 w 462534"/>
                    <a:gd name="connsiteY6" fmla="*/ 151003 h 715264"/>
                    <a:gd name="connsiteX7" fmla="*/ 102489 w 462534"/>
                    <a:gd name="connsiteY7" fmla="*/ 25400 h 715264"/>
                    <a:gd name="connsiteX8" fmla="*/ 215900 w 462534"/>
                    <a:gd name="connsiteY8" fmla="*/ 0 h 715264"/>
                    <a:gd name="connsiteX9" fmla="*/ 215900 w 462534"/>
                    <a:gd name="connsiteY9" fmla="*/ 150622 h 715264"/>
                    <a:gd name="connsiteX10" fmla="*/ 443992 w 462534"/>
                    <a:gd name="connsiteY10" fmla="*/ 150622 h 715264"/>
                    <a:gd name="connsiteX11" fmla="*/ 443992 w 462534"/>
                    <a:gd name="connsiteY11" fmla="*/ 257048 h 715264"/>
                    <a:gd name="connsiteX12" fmla="*/ 216408 w 462534"/>
                    <a:gd name="connsiteY12" fmla="*/ 257048 h 715264"/>
                    <a:gd name="connsiteX13" fmla="*/ 216408 w 462534"/>
                    <a:gd name="connsiteY13" fmla="*/ 484886 h 715264"/>
                    <a:gd name="connsiteX14" fmla="*/ 324866 w 462534"/>
                    <a:gd name="connsiteY14" fmla="*/ 609473 h 715264"/>
                    <a:gd name="connsiteX15" fmla="*/ 442468 w 462534"/>
                    <a:gd name="connsiteY15" fmla="*/ 582422 h 7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534" h="715264">
                      <a:moveTo>
                        <a:pt x="462534" y="675005"/>
                      </a:moveTo>
                      <a:cubicBezTo>
                        <a:pt x="413778" y="700925"/>
                        <a:pt x="359512" y="714743"/>
                        <a:pt x="304292" y="715264"/>
                      </a:cubicBezTo>
                      <a:cubicBezTo>
                        <a:pt x="190754" y="715264"/>
                        <a:pt x="102489" y="644017"/>
                        <a:pt x="102489" y="491363"/>
                      </a:cubicBezTo>
                      <a:lnTo>
                        <a:pt x="102489" y="257429"/>
                      </a:lnTo>
                      <a:lnTo>
                        <a:pt x="0" y="257429"/>
                      </a:lnTo>
                      <a:lnTo>
                        <a:pt x="0" y="151003"/>
                      </a:lnTo>
                      <a:lnTo>
                        <a:pt x="102489" y="151003"/>
                      </a:lnTo>
                      <a:lnTo>
                        <a:pt x="102489" y="25400"/>
                      </a:lnTo>
                      <a:lnTo>
                        <a:pt x="215900" y="0"/>
                      </a:lnTo>
                      <a:lnTo>
                        <a:pt x="215900" y="150622"/>
                      </a:lnTo>
                      <a:lnTo>
                        <a:pt x="443992" y="150622"/>
                      </a:lnTo>
                      <a:lnTo>
                        <a:pt x="443992" y="257048"/>
                      </a:lnTo>
                      <a:lnTo>
                        <a:pt x="216408" y="257048"/>
                      </a:lnTo>
                      <a:lnTo>
                        <a:pt x="216408" y="484886"/>
                      </a:lnTo>
                      <a:cubicBezTo>
                        <a:pt x="216408" y="565404"/>
                        <a:pt x="253619" y="609473"/>
                        <a:pt x="324866" y="609473"/>
                      </a:cubicBezTo>
                      <a:cubicBezTo>
                        <a:pt x="360045" y="609473"/>
                        <a:pt x="399161" y="597408"/>
                        <a:pt x="442468" y="582422"/>
                      </a:cubicBezTo>
                      <a:close/>
                    </a:path>
                  </a:pathLst>
                </a:custGeom>
                <a:solidFill>
                  <a:srgbClr val="3C91E6"/>
                </a:solidFill>
                <a:ln w="12700" cap="flat">
                  <a:noFill/>
                  <a:prstDash val="solid"/>
                  <a:miter/>
                </a:ln>
              </p:spPr>
              <p:txBody>
                <a:bodyPr rtlCol="0" anchor="ctr"/>
                <a:lstStyle/>
                <a:p>
                  <a:endParaRPr lang="nl-NL"/>
                </a:p>
              </p:txBody>
            </p:sp>
            <p:sp>
              <p:nvSpPr>
                <p:cNvPr id="178" name="Vrije vorm: vorm 177">
                  <a:extLst>
                    <a:ext uri="{FF2B5EF4-FFF2-40B4-BE49-F238E27FC236}">
                      <a16:creationId xmlns:a16="http://schemas.microsoft.com/office/drawing/2014/main" id="{9AE016F0-85C6-41B0-84BC-1B8544932D84}"/>
                    </a:ext>
                  </a:extLst>
                </p:cNvPr>
                <p:cNvSpPr/>
                <p:nvPr/>
              </p:nvSpPr>
              <p:spPr>
                <a:xfrm>
                  <a:off x="6727830" y="3210184"/>
                  <a:ext cx="576575" cy="576584"/>
                </a:xfrm>
                <a:custGeom>
                  <a:avLst/>
                  <a:gdLst>
                    <a:gd name="connsiteX0" fmla="*/ 576575 w 576575"/>
                    <a:gd name="connsiteY0" fmla="*/ 288413 h 576584"/>
                    <a:gd name="connsiteX1" fmla="*/ 290444 w 576575"/>
                    <a:gd name="connsiteY1" fmla="*/ 576576 h 576584"/>
                    <a:gd name="connsiteX2" fmla="*/ 8 w 576575"/>
                    <a:gd name="connsiteY2" fmla="*/ 290457 h 576584"/>
                    <a:gd name="connsiteX3" fmla="*/ 286126 w 576575"/>
                    <a:gd name="connsiteY3" fmla="*/ 8 h 576584"/>
                    <a:gd name="connsiteX4" fmla="*/ 576563 w 576575"/>
                    <a:gd name="connsiteY4" fmla="*/ 286139 h 576584"/>
                    <a:gd name="connsiteX5" fmla="*/ 576575 w 576575"/>
                    <a:gd name="connsiteY5" fmla="*/ 288413 h 576584"/>
                    <a:gd name="connsiteX6" fmla="*/ 118486 w 576575"/>
                    <a:gd name="connsiteY6" fmla="*/ 288413 h 576584"/>
                    <a:gd name="connsiteX7" fmla="*/ 290191 w 576575"/>
                    <a:gd name="connsiteY7" fmla="*/ 467863 h 576584"/>
                    <a:gd name="connsiteX8" fmla="*/ 461894 w 576575"/>
                    <a:gd name="connsiteY8" fmla="*/ 288413 h 576584"/>
                    <a:gd name="connsiteX9" fmla="*/ 290191 w 576575"/>
                    <a:gd name="connsiteY9" fmla="*/ 108835 h 576584"/>
                    <a:gd name="connsiteX10" fmla="*/ 118613 w 576575"/>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5" h="576584">
                      <a:moveTo>
                        <a:pt x="576575" y="288413"/>
                      </a:moveTo>
                      <a:cubicBezTo>
                        <a:pt x="576575" y="453513"/>
                        <a:pt x="451099" y="576576"/>
                        <a:pt x="290444" y="576576"/>
                      </a:cubicBezTo>
                      <a:cubicBezTo>
                        <a:pt x="131224" y="577770"/>
                        <a:pt x="1202" y="449665"/>
                        <a:pt x="8" y="290457"/>
                      </a:cubicBezTo>
                      <a:cubicBezTo>
                        <a:pt x="-1185" y="131237"/>
                        <a:pt x="126907" y="1202"/>
                        <a:pt x="286126" y="8"/>
                      </a:cubicBezTo>
                      <a:cubicBezTo>
                        <a:pt x="445334" y="-1185"/>
                        <a:pt x="575369" y="126920"/>
                        <a:pt x="576563" y="286139"/>
                      </a:cubicBezTo>
                      <a:cubicBezTo>
                        <a:pt x="576575" y="286888"/>
                        <a:pt x="576575" y="287651"/>
                        <a:pt x="576575" y="288413"/>
                      </a:cubicBezTo>
                      <a:close/>
                      <a:moveTo>
                        <a:pt x="118486" y="288413"/>
                      </a:moveTo>
                      <a:cubicBezTo>
                        <a:pt x="118486" y="394838"/>
                        <a:pt x="193670" y="467863"/>
                        <a:pt x="290191" y="467863"/>
                      </a:cubicBezTo>
                      <a:cubicBezTo>
                        <a:pt x="386710" y="467863"/>
                        <a:pt x="461894" y="394585"/>
                        <a:pt x="461894" y="288413"/>
                      </a:cubicBezTo>
                      <a:cubicBezTo>
                        <a:pt x="461894" y="182241"/>
                        <a:pt x="385694" y="108835"/>
                        <a:pt x="290191" y="108835"/>
                      </a:cubicBezTo>
                      <a:cubicBezTo>
                        <a:pt x="194686" y="108835"/>
                        <a:pt x="118613" y="181987"/>
                        <a:pt x="118613" y="288413"/>
                      </a:cubicBezTo>
                      <a:close/>
                    </a:path>
                  </a:pathLst>
                </a:custGeom>
                <a:solidFill>
                  <a:srgbClr val="3C91E6"/>
                </a:solidFill>
                <a:ln w="12700" cap="flat">
                  <a:noFill/>
                  <a:prstDash val="solid"/>
                  <a:miter/>
                </a:ln>
              </p:spPr>
              <p:txBody>
                <a:bodyPr rtlCol="0" anchor="ctr"/>
                <a:lstStyle/>
                <a:p>
                  <a:endParaRPr lang="nl-NL"/>
                </a:p>
              </p:txBody>
            </p:sp>
            <p:sp>
              <p:nvSpPr>
                <p:cNvPr id="179" name="Vrije vorm: vorm 178">
                  <a:extLst>
                    <a:ext uri="{FF2B5EF4-FFF2-40B4-BE49-F238E27FC236}">
                      <a16:creationId xmlns:a16="http://schemas.microsoft.com/office/drawing/2014/main" id="{52644F03-2C5C-46C2-B02B-5ED17A17E8B0}"/>
                    </a:ext>
                  </a:extLst>
                </p:cNvPr>
                <p:cNvSpPr/>
                <p:nvPr/>
              </p:nvSpPr>
              <p:spPr>
                <a:xfrm>
                  <a:off x="7395596" y="3210184"/>
                  <a:ext cx="576576" cy="576584"/>
                </a:xfrm>
                <a:custGeom>
                  <a:avLst/>
                  <a:gdLst>
                    <a:gd name="connsiteX0" fmla="*/ 576576 w 576576"/>
                    <a:gd name="connsiteY0" fmla="*/ 288413 h 576584"/>
                    <a:gd name="connsiteX1" fmla="*/ 290445 w 576576"/>
                    <a:gd name="connsiteY1" fmla="*/ 576576 h 576584"/>
                    <a:gd name="connsiteX2" fmla="*/ 8 w 576576"/>
                    <a:gd name="connsiteY2" fmla="*/ 290457 h 576584"/>
                    <a:gd name="connsiteX3" fmla="*/ 286127 w 576576"/>
                    <a:gd name="connsiteY3" fmla="*/ 8 h 576584"/>
                    <a:gd name="connsiteX4" fmla="*/ 576563 w 576576"/>
                    <a:gd name="connsiteY4" fmla="*/ 286139 h 576584"/>
                    <a:gd name="connsiteX5" fmla="*/ 576576 w 576576"/>
                    <a:gd name="connsiteY5" fmla="*/ 288413 h 576584"/>
                    <a:gd name="connsiteX6" fmla="*/ 118487 w 576576"/>
                    <a:gd name="connsiteY6" fmla="*/ 288413 h 576584"/>
                    <a:gd name="connsiteX7" fmla="*/ 290191 w 576576"/>
                    <a:gd name="connsiteY7" fmla="*/ 467863 h 576584"/>
                    <a:gd name="connsiteX8" fmla="*/ 461895 w 576576"/>
                    <a:gd name="connsiteY8" fmla="*/ 288413 h 576584"/>
                    <a:gd name="connsiteX9" fmla="*/ 290191 w 576576"/>
                    <a:gd name="connsiteY9" fmla="*/ 108835 h 576584"/>
                    <a:gd name="connsiteX10" fmla="*/ 118614 w 576576"/>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6" h="576584">
                      <a:moveTo>
                        <a:pt x="576576" y="288413"/>
                      </a:moveTo>
                      <a:cubicBezTo>
                        <a:pt x="576576" y="453513"/>
                        <a:pt x="451100" y="576576"/>
                        <a:pt x="290445" y="576576"/>
                      </a:cubicBezTo>
                      <a:cubicBezTo>
                        <a:pt x="131225" y="577770"/>
                        <a:pt x="1203" y="449665"/>
                        <a:pt x="8" y="290457"/>
                      </a:cubicBezTo>
                      <a:cubicBezTo>
                        <a:pt x="-1185" y="131237"/>
                        <a:pt x="126907" y="1202"/>
                        <a:pt x="286127" y="8"/>
                      </a:cubicBezTo>
                      <a:cubicBezTo>
                        <a:pt x="445334" y="-1185"/>
                        <a:pt x="575369" y="126920"/>
                        <a:pt x="576563" y="286139"/>
                      </a:cubicBezTo>
                      <a:cubicBezTo>
                        <a:pt x="576576" y="286888"/>
                        <a:pt x="576576" y="287651"/>
                        <a:pt x="576576" y="288413"/>
                      </a:cubicBezTo>
                      <a:close/>
                      <a:moveTo>
                        <a:pt x="118487" y="288413"/>
                      </a:moveTo>
                      <a:cubicBezTo>
                        <a:pt x="118487" y="394838"/>
                        <a:pt x="193798" y="467863"/>
                        <a:pt x="290191" y="467863"/>
                      </a:cubicBezTo>
                      <a:cubicBezTo>
                        <a:pt x="386584" y="467863"/>
                        <a:pt x="461895" y="394585"/>
                        <a:pt x="461895" y="288413"/>
                      </a:cubicBezTo>
                      <a:cubicBezTo>
                        <a:pt x="461895" y="182241"/>
                        <a:pt x="385695" y="108835"/>
                        <a:pt x="290191" y="108835"/>
                      </a:cubicBezTo>
                      <a:cubicBezTo>
                        <a:pt x="194687" y="108835"/>
                        <a:pt x="118614" y="181987"/>
                        <a:pt x="118614" y="288413"/>
                      </a:cubicBezTo>
                      <a:close/>
                    </a:path>
                  </a:pathLst>
                </a:custGeom>
                <a:solidFill>
                  <a:srgbClr val="3C91E6"/>
                </a:solidFill>
                <a:ln w="12700" cap="flat">
                  <a:noFill/>
                  <a:prstDash val="solid"/>
                  <a:miter/>
                </a:ln>
              </p:spPr>
              <p:txBody>
                <a:bodyPr rtlCol="0" anchor="ctr"/>
                <a:lstStyle/>
                <a:p>
                  <a:endParaRPr lang="nl-NL"/>
                </a:p>
              </p:txBody>
            </p:sp>
            <p:sp>
              <p:nvSpPr>
                <p:cNvPr id="180" name="Vrije vorm: vorm 179">
                  <a:extLst>
                    <a:ext uri="{FF2B5EF4-FFF2-40B4-BE49-F238E27FC236}">
                      <a16:creationId xmlns:a16="http://schemas.microsoft.com/office/drawing/2014/main" id="{919E6745-B46B-43B8-AF1D-975BEE27647F}"/>
                    </a:ext>
                  </a:extLst>
                </p:cNvPr>
                <p:cNvSpPr/>
                <p:nvPr/>
              </p:nvSpPr>
              <p:spPr>
                <a:xfrm>
                  <a:off x="8086725" y="3001518"/>
                  <a:ext cx="114300" cy="773176"/>
                </a:xfrm>
                <a:custGeom>
                  <a:avLst/>
                  <a:gdLst>
                    <a:gd name="connsiteX0" fmla="*/ 0 w 114300"/>
                    <a:gd name="connsiteY0" fmla="*/ 0 h 773176"/>
                    <a:gd name="connsiteX1" fmla="*/ 114300 w 114300"/>
                    <a:gd name="connsiteY1" fmla="*/ 0 h 773176"/>
                    <a:gd name="connsiteX2" fmla="*/ 114300 w 114300"/>
                    <a:gd name="connsiteY2" fmla="*/ 773176 h 773176"/>
                    <a:gd name="connsiteX3" fmla="*/ 0 w 114300"/>
                    <a:gd name="connsiteY3" fmla="*/ 773176 h 773176"/>
                  </a:gdLst>
                  <a:ahLst/>
                  <a:cxnLst>
                    <a:cxn ang="0">
                      <a:pos x="connsiteX0" y="connsiteY0"/>
                    </a:cxn>
                    <a:cxn ang="0">
                      <a:pos x="connsiteX1" y="connsiteY1"/>
                    </a:cxn>
                    <a:cxn ang="0">
                      <a:pos x="connsiteX2" y="connsiteY2"/>
                    </a:cxn>
                    <a:cxn ang="0">
                      <a:pos x="connsiteX3" y="connsiteY3"/>
                    </a:cxn>
                  </a:cxnLst>
                  <a:rect l="l" t="t" r="r" b="b"/>
                  <a:pathLst>
                    <a:path w="114300" h="773176">
                      <a:moveTo>
                        <a:pt x="0" y="0"/>
                      </a:moveTo>
                      <a:lnTo>
                        <a:pt x="114300" y="0"/>
                      </a:lnTo>
                      <a:lnTo>
                        <a:pt x="114300" y="773176"/>
                      </a:lnTo>
                      <a:lnTo>
                        <a:pt x="0" y="773176"/>
                      </a:lnTo>
                      <a:close/>
                    </a:path>
                  </a:pathLst>
                </a:custGeom>
                <a:solidFill>
                  <a:srgbClr val="3C91E6"/>
                </a:solidFill>
                <a:ln w="12700" cap="flat">
                  <a:noFill/>
                  <a:prstDash val="solid"/>
                  <a:miter/>
                </a:ln>
              </p:spPr>
              <p:txBody>
                <a:bodyPr rtlCol="0" anchor="ctr"/>
                <a:lstStyle/>
                <a:p>
                  <a:endParaRPr lang="nl-NL"/>
                </a:p>
              </p:txBody>
            </p:sp>
            <p:sp>
              <p:nvSpPr>
                <p:cNvPr id="181" name="Vrije vorm: vorm 180">
                  <a:extLst>
                    <a:ext uri="{FF2B5EF4-FFF2-40B4-BE49-F238E27FC236}">
                      <a16:creationId xmlns:a16="http://schemas.microsoft.com/office/drawing/2014/main" id="{6E810FB3-9FDA-4EBF-BC99-914F52B7DC39}"/>
                    </a:ext>
                  </a:extLst>
                </p:cNvPr>
                <p:cNvSpPr/>
                <p:nvPr/>
              </p:nvSpPr>
              <p:spPr>
                <a:xfrm>
                  <a:off x="8303641" y="3209671"/>
                  <a:ext cx="509016" cy="576582"/>
                </a:xfrm>
                <a:custGeom>
                  <a:avLst/>
                  <a:gdLst>
                    <a:gd name="connsiteX0" fmla="*/ 0 w 509016"/>
                    <a:gd name="connsiteY0" fmla="*/ 387350 h 576582"/>
                    <a:gd name="connsiteX1" fmla="*/ 115951 w 509016"/>
                    <a:gd name="connsiteY1" fmla="*/ 387350 h 576582"/>
                    <a:gd name="connsiteX2" fmla="*/ 273558 w 509016"/>
                    <a:gd name="connsiteY2" fmla="*/ 476250 h 576582"/>
                    <a:gd name="connsiteX3" fmla="*/ 392049 w 509016"/>
                    <a:gd name="connsiteY3" fmla="*/ 412750 h 576582"/>
                    <a:gd name="connsiteX4" fmla="*/ 247523 w 509016"/>
                    <a:gd name="connsiteY4" fmla="*/ 337312 h 576582"/>
                    <a:gd name="connsiteX5" fmla="*/ 27559 w 509016"/>
                    <a:gd name="connsiteY5" fmla="*/ 175641 h 576582"/>
                    <a:gd name="connsiteX6" fmla="*/ 260604 w 509016"/>
                    <a:gd name="connsiteY6" fmla="*/ 0 h 576582"/>
                    <a:gd name="connsiteX7" fmla="*/ 501904 w 509016"/>
                    <a:gd name="connsiteY7" fmla="*/ 167640 h 576582"/>
                    <a:gd name="connsiteX8" fmla="*/ 387604 w 509016"/>
                    <a:gd name="connsiteY8" fmla="*/ 167640 h 576582"/>
                    <a:gd name="connsiteX9" fmla="*/ 259080 w 509016"/>
                    <a:gd name="connsiteY9" fmla="*/ 100330 h 576582"/>
                    <a:gd name="connsiteX10" fmla="*/ 142621 w 509016"/>
                    <a:gd name="connsiteY10" fmla="*/ 163830 h 576582"/>
                    <a:gd name="connsiteX11" fmla="*/ 273050 w 509016"/>
                    <a:gd name="connsiteY11" fmla="*/ 231140 h 576582"/>
                    <a:gd name="connsiteX12" fmla="*/ 509016 w 509016"/>
                    <a:gd name="connsiteY12" fmla="*/ 399923 h 576582"/>
                    <a:gd name="connsiteX13" fmla="*/ 272034 w 509016"/>
                    <a:gd name="connsiteY13" fmla="*/ 576580 h 576582"/>
                    <a:gd name="connsiteX14" fmla="*/ 0 w 509016"/>
                    <a:gd name="connsiteY14" fmla="*/ 387350 h 5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016" h="576582">
                      <a:moveTo>
                        <a:pt x="0" y="387350"/>
                      </a:moveTo>
                      <a:lnTo>
                        <a:pt x="115951" y="387350"/>
                      </a:lnTo>
                      <a:cubicBezTo>
                        <a:pt x="132969" y="448564"/>
                        <a:pt x="177800" y="476250"/>
                        <a:pt x="273558" y="476250"/>
                      </a:cubicBezTo>
                      <a:cubicBezTo>
                        <a:pt x="346837" y="476250"/>
                        <a:pt x="392049" y="454152"/>
                        <a:pt x="392049" y="412750"/>
                      </a:cubicBezTo>
                      <a:cubicBezTo>
                        <a:pt x="392049" y="366522"/>
                        <a:pt x="339852" y="359410"/>
                        <a:pt x="247523" y="337312"/>
                      </a:cubicBezTo>
                      <a:cubicBezTo>
                        <a:pt x="92710" y="299212"/>
                        <a:pt x="27559" y="268097"/>
                        <a:pt x="27559" y="175641"/>
                      </a:cubicBezTo>
                      <a:cubicBezTo>
                        <a:pt x="27559" y="64262"/>
                        <a:pt x="121920" y="0"/>
                        <a:pt x="260604" y="0"/>
                      </a:cubicBezTo>
                      <a:cubicBezTo>
                        <a:pt x="402209" y="0"/>
                        <a:pt x="481457" y="67183"/>
                        <a:pt x="501904" y="167640"/>
                      </a:cubicBezTo>
                      <a:lnTo>
                        <a:pt x="387604" y="167640"/>
                      </a:lnTo>
                      <a:cubicBezTo>
                        <a:pt x="371475" y="122428"/>
                        <a:pt x="329311" y="100330"/>
                        <a:pt x="259080" y="100330"/>
                      </a:cubicBezTo>
                      <a:cubicBezTo>
                        <a:pt x="185674" y="100330"/>
                        <a:pt x="142621" y="125730"/>
                        <a:pt x="142621" y="163830"/>
                      </a:cubicBezTo>
                      <a:cubicBezTo>
                        <a:pt x="142621" y="199009"/>
                        <a:pt x="176657" y="208026"/>
                        <a:pt x="273050" y="231140"/>
                      </a:cubicBezTo>
                      <a:cubicBezTo>
                        <a:pt x="422656" y="266319"/>
                        <a:pt x="509016" y="292354"/>
                        <a:pt x="509016" y="399923"/>
                      </a:cubicBezTo>
                      <a:cubicBezTo>
                        <a:pt x="509016" y="518414"/>
                        <a:pt x="402717" y="576580"/>
                        <a:pt x="272034" y="576580"/>
                      </a:cubicBezTo>
                      <a:cubicBezTo>
                        <a:pt x="125476" y="577088"/>
                        <a:pt x="20955" y="506857"/>
                        <a:pt x="0" y="387350"/>
                      </a:cubicBezTo>
                      <a:close/>
                    </a:path>
                  </a:pathLst>
                </a:custGeom>
                <a:solidFill>
                  <a:srgbClr val="3C91E6"/>
                </a:solidFill>
                <a:ln w="12700" cap="flat">
                  <a:noFill/>
                  <a:prstDash val="solid"/>
                  <a:miter/>
                </a:ln>
              </p:spPr>
              <p:txBody>
                <a:bodyPr rtlCol="0" anchor="ctr"/>
                <a:lstStyle/>
                <a:p>
                  <a:endParaRPr lang="nl-NL"/>
                </a:p>
              </p:txBody>
            </p:sp>
            <p:sp>
              <p:nvSpPr>
                <p:cNvPr id="182" name="Vrije vorm: vorm 181">
                  <a:extLst>
                    <a:ext uri="{FF2B5EF4-FFF2-40B4-BE49-F238E27FC236}">
                      <a16:creationId xmlns:a16="http://schemas.microsoft.com/office/drawing/2014/main" id="{08FC0917-B59B-4CD8-8925-DC47DE107AC4}"/>
                    </a:ext>
                  </a:extLst>
                </p:cNvPr>
                <p:cNvSpPr/>
                <p:nvPr/>
              </p:nvSpPr>
              <p:spPr>
                <a:xfrm>
                  <a:off x="4406847" y="3542958"/>
                  <a:ext cx="206320" cy="357224"/>
                </a:xfrm>
                <a:custGeom>
                  <a:avLst/>
                  <a:gdLst>
                    <a:gd name="connsiteX0" fmla="*/ 206320 w 206320"/>
                    <a:gd name="connsiteY0" fmla="*/ 0 h 357224"/>
                    <a:gd name="connsiteX1" fmla="*/ 206320 w 206320"/>
                    <a:gd name="connsiteY1" fmla="*/ 238150 h 357224"/>
                    <a:gd name="connsiteX2" fmla="*/ 0 w 206320"/>
                    <a:gd name="connsiteY2" fmla="*/ 357225 h 357224"/>
                    <a:gd name="connsiteX3" fmla="*/ 0 w 206320"/>
                    <a:gd name="connsiteY3" fmla="*/ 119075 h 357224"/>
                    <a:gd name="connsiteX4" fmla="*/ 206320 w 206320"/>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0"/>
                      </a:moveTo>
                      <a:lnTo>
                        <a:pt x="206320" y="238150"/>
                      </a:lnTo>
                      <a:lnTo>
                        <a:pt x="0" y="357225"/>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183" name="Vrije vorm: vorm 182">
                  <a:extLst>
                    <a:ext uri="{FF2B5EF4-FFF2-40B4-BE49-F238E27FC236}">
                      <a16:creationId xmlns:a16="http://schemas.microsoft.com/office/drawing/2014/main" id="{70079D78-5FC5-4E5A-9A3B-4B848120AB40}"/>
                    </a:ext>
                  </a:extLst>
                </p:cNvPr>
                <p:cNvSpPr/>
                <p:nvPr/>
              </p:nvSpPr>
              <p:spPr>
                <a:xfrm>
                  <a:off x="4406847" y="3304808"/>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84" name="Vrije vorm: vorm 183">
                  <a:extLst>
                    <a:ext uri="{FF2B5EF4-FFF2-40B4-BE49-F238E27FC236}">
                      <a16:creationId xmlns:a16="http://schemas.microsoft.com/office/drawing/2014/main" id="{FCC5190C-BFCD-4592-956A-AABA6E92FAE0}"/>
                    </a:ext>
                  </a:extLst>
                </p:cNvPr>
                <p:cNvSpPr/>
                <p:nvPr/>
              </p:nvSpPr>
              <p:spPr>
                <a:xfrm>
                  <a:off x="4200526" y="3185607"/>
                  <a:ext cx="412640" cy="238276"/>
                </a:xfrm>
                <a:custGeom>
                  <a:avLst/>
                  <a:gdLst>
                    <a:gd name="connsiteX0" fmla="*/ 412641 w 412640"/>
                    <a:gd name="connsiteY0" fmla="*/ 119202 h 238276"/>
                    <a:gd name="connsiteX1" fmla="*/ 206320 w 412640"/>
                    <a:gd name="connsiteY1" fmla="*/ 238276 h 238276"/>
                    <a:gd name="connsiteX2" fmla="*/ 0 w 412640"/>
                    <a:gd name="connsiteY2" fmla="*/ 119202 h 238276"/>
                    <a:gd name="connsiteX3" fmla="*/ 206320 w 412640"/>
                    <a:gd name="connsiteY3" fmla="*/ 0 h 238276"/>
                    <a:gd name="connsiteX4" fmla="*/ 412641 w 412640"/>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276">
                      <a:moveTo>
                        <a:pt x="412641" y="119202"/>
                      </a:moveTo>
                      <a:lnTo>
                        <a:pt x="206320" y="238276"/>
                      </a:lnTo>
                      <a:lnTo>
                        <a:pt x="0" y="119202"/>
                      </a:lnTo>
                      <a:lnTo>
                        <a:pt x="206320" y="0"/>
                      </a:lnTo>
                      <a:lnTo>
                        <a:pt x="412641" y="119202"/>
                      </a:lnTo>
                      <a:close/>
                    </a:path>
                  </a:pathLst>
                </a:custGeom>
                <a:solidFill>
                  <a:srgbClr val="43B171"/>
                </a:solidFill>
                <a:ln w="12635" cap="flat">
                  <a:noFill/>
                  <a:prstDash val="solid"/>
                  <a:miter/>
                </a:ln>
              </p:spPr>
              <p:txBody>
                <a:bodyPr rtlCol="0" anchor="ctr"/>
                <a:lstStyle/>
                <a:p>
                  <a:endParaRPr lang="nl-NL"/>
                </a:p>
              </p:txBody>
            </p:sp>
            <p:sp>
              <p:nvSpPr>
                <p:cNvPr id="185" name="Vrije vorm: vorm 184">
                  <a:extLst>
                    <a:ext uri="{FF2B5EF4-FFF2-40B4-BE49-F238E27FC236}">
                      <a16:creationId xmlns:a16="http://schemas.microsoft.com/office/drawing/2014/main" id="{DBE9F674-CF26-4894-8BA0-1E204558CB26}"/>
                    </a:ext>
                  </a:extLst>
                </p:cNvPr>
                <p:cNvSpPr/>
                <p:nvPr/>
              </p:nvSpPr>
              <p:spPr>
                <a:xfrm>
                  <a:off x="4200526" y="3423883"/>
                  <a:ext cx="412640" cy="238149"/>
                </a:xfrm>
                <a:custGeom>
                  <a:avLst/>
                  <a:gdLst>
                    <a:gd name="connsiteX0" fmla="*/ 412641 w 412640"/>
                    <a:gd name="connsiteY0" fmla="*/ 119075 h 238149"/>
                    <a:gd name="connsiteX1" fmla="*/ 206320 w 412640"/>
                    <a:gd name="connsiteY1" fmla="*/ 238150 h 238149"/>
                    <a:gd name="connsiteX2" fmla="*/ 0 w 412640"/>
                    <a:gd name="connsiteY2" fmla="*/ 119075 h 238149"/>
                    <a:gd name="connsiteX3" fmla="*/ 206320 w 412640"/>
                    <a:gd name="connsiteY3" fmla="*/ 0 h 238149"/>
                    <a:gd name="connsiteX4" fmla="*/ 412641 w 412640"/>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149">
                      <a:moveTo>
                        <a:pt x="412641" y="119075"/>
                      </a:moveTo>
                      <a:lnTo>
                        <a:pt x="206320" y="238150"/>
                      </a:lnTo>
                      <a:lnTo>
                        <a:pt x="0" y="119075"/>
                      </a:lnTo>
                      <a:lnTo>
                        <a:pt x="206320" y="0"/>
                      </a:lnTo>
                      <a:lnTo>
                        <a:pt x="412641" y="119075"/>
                      </a:lnTo>
                      <a:close/>
                    </a:path>
                  </a:pathLst>
                </a:custGeom>
                <a:solidFill>
                  <a:srgbClr val="43B171"/>
                </a:solidFill>
                <a:ln w="12635" cap="flat">
                  <a:noFill/>
                  <a:prstDash val="solid"/>
                  <a:miter/>
                </a:ln>
              </p:spPr>
              <p:txBody>
                <a:bodyPr rtlCol="0" anchor="ctr"/>
                <a:lstStyle/>
                <a:p>
                  <a:endParaRPr lang="nl-NL"/>
                </a:p>
              </p:txBody>
            </p:sp>
            <p:sp>
              <p:nvSpPr>
                <p:cNvPr id="186" name="Vrije vorm: vorm 185">
                  <a:extLst>
                    <a:ext uri="{FF2B5EF4-FFF2-40B4-BE49-F238E27FC236}">
                      <a16:creationId xmlns:a16="http://schemas.microsoft.com/office/drawing/2014/main" id="{DC1E6FE6-D77D-4F9D-B18C-7498944B0C37}"/>
                    </a:ext>
                  </a:extLst>
                </p:cNvPr>
                <p:cNvSpPr/>
                <p:nvPr/>
              </p:nvSpPr>
              <p:spPr>
                <a:xfrm>
                  <a:off x="4200526" y="3542958"/>
                  <a:ext cx="206320" cy="357224"/>
                </a:xfrm>
                <a:custGeom>
                  <a:avLst/>
                  <a:gdLst>
                    <a:gd name="connsiteX0" fmla="*/ 206320 w 206320"/>
                    <a:gd name="connsiteY0" fmla="*/ 119075 h 357224"/>
                    <a:gd name="connsiteX1" fmla="*/ 206320 w 206320"/>
                    <a:gd name="connsiteY1" fmla="*/ 357225 h 357224"/>
                    <a:gd name="connsiteX2" fmla="*/ 0 w 206320"/>
                    <a:gd name="connsiteY2" fmla="*/ 238150 h 357224"/>
                    <a:gd name="connsiteX3" fmla="*/ 0 w 206320"/>
                    <a:gd name="connsiteY3" fmla="*/ 0 h 357224"/>
                    <a:gd name="connsiteX4" fmla="*/ 206320 w 206320"/>
                    <a:gd name="connsiteY4" fmla="*/ 119075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119075"/>
                      </a:moveTo>
                      <a:lnTo>
                        <a:pt x="206320" y="357225"/>
                      </a:ln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187" name="Vrije vorm: vorm 186">
                  <a:extLst>
                    <a:ext uri="{FF2B5EF4-FFF2-40B4-BE49-F238E27FC236}">
                      <a16:creationId xmlns:a16="http://schemas.microsoft.com/office/drawing/2014/main" id="{1FFE4F52-9151-413C-B072-99F53EFB651F}"/>
                    </a:ext>
                  </a:extLst>
                </p:cNvPr>
                <p:cNvSpPr/>
                <p:nvPr/>
              </p:nvSpPr>
              <p:spPr>
                <a:xfrm>
                  <a:off x="4200526" y="2947457"/>
                  <a:ext cx="412640" cy="357351"/>
                </a:xfrm>
                <a:custGeom>
                  <a:avLst/>
                  <a:gdLst>
                    <a:gd name="connsiteX0" fmla="*/ 206320 w 412640"/>
                    <a:gd name="connsiteY0" fmla="*/ 0 h 357351"/>
                    <a:gd name="connsiteX1" fmla="*/ 0 w 412640"/>
                    <a:gd name="connsiteY1" fmla="*/ 119075 h 357351"/>
                    <a:gd name="connsiteX2" fmla="*/ 0 w 412640"/>
                    <a:gd name="connsiteY2" fmla="*/ 357351 h 357351"/>
                    <a:gd name="connsiteX3" fmla="*/ 206320 w 412640"/>
                    <a:gd name="connsiteY3" fmla="*/ 238150 h 357351"/>
                    <a:gd name="connsiteX4" fmla="*/ 412641 w 412640"/>
                    <a:gd name="connsiteY4" fmla="*/ 357351 h 357351"/>
                    <a:gd name="connsiteX5" fmla="*/ 412641 w 412640"/>
                    <a:gd name="connsiteY5" fmla="*/ 119075 h 357351"/>
                    <a:gd name="connsiteX6" fmla="*/ 206320 w 412640"/>
                    <a:gd name="connsiteY6" fmla="*/ 0 h 35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40" h="357351">
                      <a:moveTo>
                        <a:pt x="206320" y="0"/>
                      </a:moveTo>
                      <a:lnTo>
                        <a:pt x="0" y="119075"/>
                      </a:lnTo>
                      <a:lnTo>
                        <a:pt x="0" y="357351"/>
                      </a:lnTo>
                      <a:lnTo>
                        <a:pt x="206320" y="238150"/>
                      </a:lnTo>
                      <a:lnTo>
                        <a:pt x="412641" y="357351"/>
                      </a:lnTo>
                      <a:lnTo>
                        <a:pt x="412641"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88" name="Vrije vorm: vorm 187">
                  <a:extLst>
                    <a:ext uri="{FF2B5EF4-FFF2-40B4-BE49-F238E27FC236}">
                      <a16:creationId xmlns:a16="http://schemas.microsoft.com/office/drawing/2014/main" id="{1E8BE5FA-26E2-4715-85FE-FCAE0E441226}"/>
                    </a:ext>
                  </a:extLst>
                </p:cNvPr>
                <p:cNvSpPr/>
                <p:nvPr/>
              </p:nvSpPr>
              <p:spPr>
                <a:xfrm>
                  <a:off x="4200526" y="2828382"/>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189" name="Vrije vorm: vorm 188">
                  <a:extLst>
                    <a:ext uri="{FF2B5EF4-FFF2-40B4-BE49-F238E27FC236}">
                      <a16:creationId xmlns:a16="http://schemas.microsoft.com/office/drawing/2014/main" id="{0BD669EC-5386-462E-BC9D-36D0EFBA28DD}"/>
                    </a:ext>
                  </a:extLst>
                </p:cNvPr>
                <p:cNvSpPr/>
                <p:nvPr/>
              </p:nvSpPr>
              <p:spPr>
                <a:xfrm>
                  <a:off x="4200526"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97D8B2"/>
                </a:solidFill>
                <a:ln w="12635" cap="flat">
                  <a:noFill/>
                  <a:prstDash val="solid"/>
                  <a:miter/>
                </a:ln>
              </p:spPr>
              <p:txBody>
                <a:bodyPr rtlCol="0" anchor="ctr"/>
                <a:lstStyle/>
                <a:p>
                  <a:endParaRPr lang="nl-NL"/>
                </a:p>
              </p:txBody>
            </p:sp>
            <p:sp>
              <p:nvSpPr>
                <p:cNvPr id="190" name="Vrije vorm: vorm 189">
                  <a:extLst>
                    <a:ext uri="{FF2B5EF4-FFF2-40B4-BE49-F238E27FC236}">
                      <a16:creationId xmlns:a16="http://schemas.microsoft.com/office/drawing/2014/main" id="{DF1263BA-852D-4E8D-B76B-94AEA3B91CE0}"/>
                    </a:ext>
                  </a:extLst>
                </p:cNvPr>
                <p:cNvSpPr/>
                <p:nvPr/>
              </p:nvSpPr>
              <p:spPr>
                <a:xfrm>
                  <a:off x="4200526" y="37811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191" name="Vrije vorm: vorm 190">
                  <a:extLst>
                    <a:ext uri="{FF2B5EF4-FFF2-40B4-BE49-F238E27FC236}">
                      <a16:creationId xmlns:a16="http://schemas.microsoft.com/office/drawing/2014/main" id="{4B89CC80-9CD8-408A-8375-768BF810807A}"/>
                    </a:ext>
                  </a:extLst>
                </p:cNvPr>
                <p:cNvSpPr/>
                <p:nvPr/>
              </p:nvSpPr>
              <p:spPr>
                <a:xfrm>
                  <a:off x="3994333" y="3304808"/>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192" name="Vrije vorm: vorm 191">
                  <a:extLst>
                    <a:ext uri="{FF2B5EF4-FFF2-40B4-BE49-F238E27FC236}">
                      <a16:creationId xmlns:a16="http://schemas.microsoft.com/office/drawing/2014/main" id="{9AE6D64E-AF72-40B7-AC10-C23D525502D0}"/>
                    </a:ext>
                  </a:extLst>
                </p:cNvPr>
                <p:cNvSpPr/>
                <p:nvPr/>
              </p:nvSpPr>
              <p:spPr>
                <a:xfrm>
                  <a:off x="3994333" y="3066532"/>
                  <a:ext cx="206193" cy="238276"/>
                </a:xfrm>
                <a:custGeom>
                  <a:avLst/>
                  <a:gdLst>
                    <a:gd name="connsiteX0" fmla="*/ 206194 w 206193"/>
                    <a:gd name="connsiteY0" fmla="*/ 0 h 238276"/>
                    <a:gd name="connsiteX1" fmla="*/ 206194 w 206193"/>
                    <a:gd name="connsiteY1" fmla="*/ 238276 h 238276"/>
                    <a:gd name="connsiteX2" fmla="*/ 0 w 206193"/>
                    <a:gd name="connsiteY2" fmla="*/ 119075 h 238276"/>
                    <a:gd name="connsiteX3" fmla="*/ 206194 w 206193"/>
                    <a:gd name="connsiteY3" fmla="*/ 0 h 238276"/>
                  </a:gdLst>
                  <a:ahLst/>
                  <a:cxnLst>
                    <a:cxn ang="0">
                      <a:pos x="connsiteX0" y="connsiteY0"/>
                    </a:cxn>
                    <a:cxn ang="0">
                      <a:pos x="connsiteX1" y="connsiteY1"/>
                    </a:cxn>
                    <a:cxn ang="0">
                      <a:pos x="connsiteX2" y="connsiteY2"/>
                    </a:cxn>
                    <a:cxn ang="0">
                      <a:pos x="connsiteX3" y="connsiteY3"/>
                    </a:cxn>
                  </a:cxnLst>
                  <a:rect l="l" t="t" r="r" b="b"/>
                  <a:pathLst>
                    <a:path w="206193" h="238276">
                      <a:moveTo>
                        <a:pt x="206194" y="0"/>
                      </a:moveTo>
                      <a:lnTo>
                        <a:pt x="206194" y="238276"/>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193" name="Vrije vorm: vorm 192">
                  <a:extLst>
                    <a:ext uri="{FF2B5EF4-FFF2-40B4-BE49-F238E27FC236}">
                      <a16:creationId xmlns:a16="http://schemas.microsoft.com/office/drawing/2014/main" id="{AC948433-5B72-4DDE-A074-9A76FD9FB1B5}"/>
                    </a:ext>
                  </a:extLst>
                </p:cNvPr>
                <p:cNvSpPr/>
                <p:nvPr/>
              </p:nvSpPr>
              <p:spPr>
                <a:xfrm>
                  <a:off x="3994333" y="2828382"/>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97D8B2"/>
                </a:solidFill>
                <a:ln w="12635" cap="flat">
                  <a:noFill/>
                  <a:prstDash val="solid"/>
                  <a:miter/>
                </a:ln>
              </p:spPr>
              <p:txBody>
                <a:bodyPr rtlCol="0" anchor="ctr"/>
                <a:lstStyle/>
                <a:p>
                  <a:endParaRPr lang="nl-NL"/>
                </a:p>
              </p:txBody>
            </p:sp>
            <p:sp>
              <p:nvSpPr>
                <p:cNvPr id="194" name="Vrije vorm: vorm 193">
                  <a:extLst>
                    <a:ext uri="{FF2B5EF4-FFF2-40B4-BE49-F238E27FC236}">
                      <a16:creationId xmlns:a16="http://schemas.microsoft.com/office/drawing/2014/main" id="{3A750E77-BEF5-4679-88A9-0664C531072E}"/>
                    </a:ext>
                  </a:extLst>
                </p:cNvPr>
                <p:cNvSpPr/>
                <p:nvPr/>
              </p:nvSpPr>
              <p:spPr>
                <a:xfrm>
                  <a:off x="3788012"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97D8B2"/>
                </a:solidFill>
                <a:ln w="12635" cap="flat">
                  <a:noFill/>
                  <a:prstDash val="solid"/>
                  <a:miter/>
                </a:ln>
              </p:spPr>
              <p:txBody>
                <a:bodyPr rtlCol="0" anchor="ctr"/>
                <a:lstStyle/>
                <a:p>
                  <a:endParaRPr lang="nl-NL"/>
                </a:p>
              </p:txBody>
            </p:sp>
            <p:sp>
              <p:nvSpPr>
                <p:cNvPr id="195" name="Vrije vorm: vorm 194">
                  <a:extLst>
                    <a:ext uri="{FF2B5EF4-FFF2-40B4-BE49-F238E27FC236}">
                      <a16:creationId xmlns:a16="http://schemas.microsoft.com/office/drawing/2014/main" id="{10F92F64-CE3D-49B2-834E-70DDF1158D99}"/>
                    </a:ext>
                  </a:extLst>
                </p:cNvPr>
                <p:cNvSpPr/>
                <p:nvPr/>
              </p:nvSpPr>
              <p:spPr>
                <a:xfrm>
                  <a:off x="3788012" y="3423883"/>
                  <a:ext cx="412513" cy="238149"/>
                </a:xfrm>
                <a:custGeom>
                  <a:avLst/>
                  <a:gdLst>
                    <a:gd name="connsiteX0" fmla="*/ 412514 w 412513"/>
                    <a:gd name="connsiteY0" fmla="*/ 119075 h 238149"/>
                    <a:gd name="connsiteX1" fmla="*/ 206320 w 412513"/>
                    <a:gd name="connsiteY1" fmla="*/ 238150 h 238149"/>
                    <a:gd name="connsiteX2" fmla="*/ 0 w 412513"/>
                    <a:gd name="connsiteY2" fmla="*/ 119075 h 238149"/>
                    <a:gd name="connsiteX3" fmla="*/ 206320 w 412513"/>
                    <a:gd name="connsiteY3" fmla="*/ 0 h 238149"/>
                    <a:gd name="connsiteX4" fmla="*/ 412514 w 412513"/>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412514" y="119075"/>
                      </a:moveTo>
                      <a:lnTo>
                        <a:pt x="206320" y="238150"/>
                      </a:lnTo>
                      <a:lnTo>
                        <a:pt x="0" y="119075"/>
                      </a:lnTo>
                      <a:lnTo>
                        <a:pt x="206320" y="0"/>
                      </a:lnTo>
                      <a:lnTo>
                        <a:pt x="412514" y="119075"/>
                      </a:lnTo>
                      <a:close/>
                    </a:path>
                  </a:pathLst>
                </a:custGeom>
                <a:solidFill>
                  <a:srgbClr val="97D8B2"/>
                </a:solidFill>
                <a:ln w="12635" cap="flat">
                  <a:noFill/>
                  <a:prstDash val="solid"/>
                  <a:miter/>
                </a:ln>
              </p:spPr>
              <p:txBody>
                <a:bodyPr rtlCol="0" anchor="ctr"/>
                <a:lstStyle/>
                <a:p>
                  <a:endParaRPr lang="nl-NL"/>
                </a:p>
              </p:txBody>
            </p:sp>
            <p:sp>
              <p:nvSpPr>
                <p:cNvPr id="196" name="Vrije vorm: vorm 195">
                  <a:extLst>
                    <a:ext uri="{FF2B5EF4-FFF2-40B4-BE49-F238E27FC236}">
                      <a16:creationId xmlns:a16="http://schemas.microsoft.com/office/drawing/2014/main" id="{F5EBE663-B149-4E51-A5D0-C9237D07962F}"/>
                    </a:ext>
                  </a:extLst>
                </p:cNvPr>
                <p:cNvSpPr/>
                <p:nvPr/>
              </p:nvSpPr>
              <p:spPr>
                <a:xfrm>
                  <a:off x="3788012" y="2709308"/>
                  <a:ext cx="412513" cy="238149"/>
                </a:xfrm>
                <a:custGeom>
                  <a:avLst/>
                  <a:gdLst>
                    <a:gd name="connsiteX0" fmla="*/ 206320 w 412513"/>
                    <a:gd name="connsiteY0" fmla="*/ 0 h 238149"/>
                    <a:gd name="connsiteX1" fmla="*/ 0 w 412513"/>
                    <a:gd name="connsiteY1" fmla="*/ 119075 h 238149"/>
                    <a:gd name="connsiteX2" fmla="*/ 206320 w 412513"/>
                    <a:gd name="connsiteY2" fmla="*/ 238150 h 238149"/>
                    <a:gd name="connsiteX3" fmla="*/ 412514 w 412513"/>
                    <a:gd name="connsiteY3" fmla="*/ 119075 h 238149"/>
                    <a:gd name="connsiteX4" fmla="*/ 206320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320" y="0"/>
                      </a:moveTo>
                      <a:lnTo>
                        <a:pt x="0" y="119075"/>
                      </a:lnTo>
                      <a:lnTo>
                        <a:pt x="206320" y="238150"/>
                      </a:lnTo>
                      <a:lnTo>
                        <a:pt x="412514"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197" name="Vrije vorm: vorm 196">
                  <a:extLst>
                    <a:ext uri="{FF2B5EF4-FFF2-40B4-BE49-F238E27FC236}">
                      <a16:creationId xmlns:a16="http://schemas.microsoft.com/office/drawing/2014/main" id="{8DFFFC13-843F-41EC-A007-CE9748FB1700}"/>
                    </a:ext>
                  </a:extLst>
                </p:cNvPr>
                <p:cNvSpPr/>
                <p:nvPr/>
              </p:nvSpPr>
              <p:spPr>
                <a:xfrm>
                  <a:off x="3788012" y="2828382"/>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198" name="Vrije vorm: vorm 197">
                  <a:extLst>
                    <a:ext uri="{FF2B5EF4-FFF2-40B4-BE49-F238E27FC236}">
                      <a16:creationId xmlns:a16="http://schemas.microsoft.com/office/drawing/2014/main" id="{51D4D018-1102-43FA-A014-BB65BBBD2A94}"/>
                    </a:ext>
                  </a:extLst>
                </p:cNvPr>
                <p:cNvSpPr/>
                <p:nvPr/>
              </p:nvSpPr>
              <p:spPr>
                <a:xfrm>
                  <a:off x="3788012" y="3066532"/>
                  <a:ext cx="206320" cy="238276"/>
                </a:xfrm>
                <a:custGeom>
                  <a:avLst/>
                  <a:gdLst>
                    <a:gd name="connsiteX0" fmla="*/ 206320 w 206320"/>
                    <a:gd name="connsiteY0" fmla="*/ 119075 h 238276"/>
                    <a:gd name="connsiteX1" fmla="*/ 0 w 206320"/>
                    <a:gd name="connsiteY1" fmla="*/ 238276 h 238276"/>
                    <a:gd name="connsiteX2" fmla="*/ 0 w 206320"/>
                    <a:gd name="connsiteY2" fmla="*/ 0 h 238276"/>
                    <a:gd name="connsiteX3" fmla="*/ 206320 w 206320"/>
                    <a:gd name="connsiteY3" fmla="*/ 119075 h 238276"/>
                  </a:gdLst>
                  <a:ahLst/>
                  <a:cxnLst>
                    <a:cxn ang="0">
                      <a:pos x="connsiteX0" y="connsiteY0"/>
                    </a:cxn>
                    <a:cxn ang="0">
                      <a:pos x="connsiteX1" y="connsiteY1"/>
                    </a:cxn>
                    <a:cxn ang="0">
                      <a:pos x="connsiteX2" y="connsiteY2"/>
                    </a:cxn>
                    <a:cxn ang="0">
                      <a:pos x="connsiteX3" y="connsiteY3"/>
                    </a:cxn>
                  </a:cxnLst>
                  <a:rect l="l" t="t" r="r" b="b"/>
                  <a:pathLst>
                    <a:path w="206320" h="238276">
                      <a:moveTo>
                        <a:pt x="206320" y="119075"/>
                      </a:moveTo>
                      <a:lnTo>
                        <a:pt x="0" y="238276"/>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199" name="Vrije vorm: vorm 198">
                  <a:extLst>
                    <a:ext uri="{FF2B5EF4-FFF2-40B4-BE49-F238E27FC236}">
                      <a16:creationId xmlns:a16="http://schemas.microsoft.com/office/drawing/2014/main" id="{4319C9DA-FBEB-4941-93E4-D4CF3DCC1431}"/>
                    </a:ext>
                  </a:extLst>
                </p:cNvPr>
                <p:cNvSpPr/>
                <p:nvPr/>
              </p:nvSpPr>
              <p:spPr>
                <a:xfrm>
                  <a:off x="3788012"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412514 w 412513"/>
                    <a:gd name="connsiteY6" fmla="*/ 0 h 476299"/>
                    <a:gd name="connsiteX7" fmla="*/ 206320 w 412513"/>
                    <a:gd name="connsiteY7"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513" h="476299">
                      <a:moveTo>
                        <a:pt x="206320" y="119075"/>
                      </a:moveTo>
                      <a:lnTo>
                        <a:pt x="0" y="0"/>
                      </a:lnTo>
                      <a:lnTo>
                        <a:pt x="0" y="238150"/>
                      </a:lnTo>
                      <a:lnTo>
                        <a:pt x="206320" y="357225"/>
                      </a:lnTo>
                      <a:lnTo>
                        <a:pt x="412514" y="476299"/>
                      </a:lnTo>
                      <a:lnTo>
                        <a:pt x="412514" y="238150"/>
                      </a:lnTo>
                      <a:lnTo>
                        <a:pt x="412514"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200" name="Vrije vorm: vorm 199">
                  <a:extLst>
                    <a:ext uri="{FF2B5EF4-FFF2-40B4-BE49-F238E27FC236}">
                      <a16:creationId xmlns:a16="http://schemas.microsoft.com/office/drawing/2014/main" id="{3A488DED-8370-47BD-B2F5-1125B38B9547}"/>
                    </a:ext>
                  </a:extLst>
                </p:cNvPr>
                <p:cNvSpPr/>
                <p:nvPr/>
              </p:nvSpPr>
              <p:spPr>
                <a:xfrm>
                  <a:off x="3788012" y="3781108"/>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285943"/>
                </a:solidFill>
                <a:ln w="12635" cap="flat">
                  <a:noFill/>
                  <a:prstDash val="solid"/>
                  <a:miter/>
                </a:ln>
              </p:spPr>
              <p:txBody>
                <a:bodyPr rtlCol="0" anchor="ctr"/>
                <a:lstStyle/>
                <a:p>
                  <a:endParaRPr lang="nl-NL"/>
                </a:p>
              </p:txBody>
            </p:sp>
            <p:sp>
              <p:nvSpPr>
                <p:cNvPr id="201" name="Vrije vorm: vorm 200">
                  <a:extLst>
                    <a:ext uri="{FF2B5EF4-FFF2-40B4-BE49-F238E27FC236}">
                      <a16:creationId xmlns:a16="http://schemas.microsoft.com/office/drawing/2014/main" id="{7B7A309B-C0A5-45AA-9CA9-E8C0E91D796D}"/>
                    </a:ext>
                  </a:extLst>
                </p:cNvPr>
                <p:cNvSpPr/>
                <p:nvPr/>
              </p:nvSpPr>
              <p:spPr>
                <a:xfrm>
                  <a:off x="3581819" y="3304808"/>
                  <a:ext cx="412513" cy="238149"/>
                </a:xfrm>
                <a:custGeom>
                  <a:avLst/>
                  <a:gdLst>
                    <a:gd name="connsiteX0" fmla="*/ 206194 w 412513"/>
                    <a:gd name="connsiteY0" fmla="*/ 0 h 238149"/>
                    <a:gd name="connsiteX1" fmla="*/ 0 w 412513"/>
                    <a:gd name="connsiteY1" fmla="*/ 119075 h 238149"/>
                    <a:gd name="connsiteX2" fmla="*/ 206194 w 412513"/>
                    <a:gd name="connsiteY2" fmla="*/ 238150 h 238149"/>
                    <a:gd name="connsiteX3" fmla="*/ 412514 w 412513"/>
                    <a:gd name="connsiteY3" fmla="*/ 119075 h 238149"/>
                    <a:gd name="connsiteX4" fmla="*/ 206194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194" y="0"/>
                      </a:moveTo>
                      <a:lnTo>
                        <a:pt x="0" y="119075"/>
                      </a:lnTo>
                      <a:lnTo>
                        <a:pt x="206194" y="238150"/>
                      </a:lnTo>
                      <a:lnTo>
                        <a:pt x="412514"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202" name="Vrije vorm: vorm 201">
                  <a:extLst>
                    <a:ext uri="{FF2B5EF4-FFF2-40B4-BE49-F238E27FC236}">
                      <a16:creationId xmlns:a16="http://schemas.microsoft.com/office/drawing/2014/main" id="{A8902158-7EF9-47A2-B11B-551CB38FF9C6}"/>
                    </a:ext>
                  </a:extLst>
                </p:cNvPr>
                <p:cNvSpPr/>
                <p:nvPr/>
              </p:nvSpPr>
              <p:spPr>
                <a:xfrm>
                  <a:off x="3581819" y="2947457"/>
                  <a:ext cx="206193" cy="357351"/>
                </a:xfrm>
                <a:custGeom>
                  <a:avLst/>
                  <a:gdLst>
                    <a:gd name="connsiteX0" fmla="*/ 206194 w 206193"/>
                    <a:gd name="connsiteY0" fmla="*/ 119075 h 357351"/>
                    <a:gd name="connsiteX1" fmla="*/ 206194 w 206193"/>
                    <a:gd name="connsiteY1" fmla="*/ 357351 h 357351"/>
                    <a:gd name="connsiteX2" fmla="*/ 0 w 206193"/>
                    <a:gd name="connsiteY2" fmla="*/ 238150 h 357351"/>
                    <a:gd name="connsiteX3" fmla="*/ 0 w 206193"/>
                    <a:gd name="connsiteY3" fmla="*/ 0 h 357351"/>
                    <a:gd name="connsiteX4" fmla="*/ 206194 w 206193"/>
                    <a:gd name="connsiteY4" fmla="*/ 119075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351">
                      <a:moveTo>
                        <a:pt x="206194" y="119075"/>
                      </a:moveTo>
                      <a:lnTo>
                        <a:pt x="206194" y="357351"/>
                      </a:lnTo>
                      <a:lnTo>
                        <a:pt x="0" y="238150"/>
                      </a:lnTo>
                      <a:lnTo>
                        <a:pt x="0" y="0"/>
                      </a:lnTo>
                      <a:lnTo>
                        <a:pt x="206194" y="119075"/>
                      </a:lnTo>
                      <a:close/>
                    </a:path>
                  </a:pathLst>
                </a:custGeom>
                <a:solidFill>
                  <a:srgbClr val="285943"/>
                </a:solidFill>
                <a:ln w="12635" cap="flat">
                  <a:noFill/>
                  <a:prstDash val="solid"/>
                  <a:miter/>
                </a:ln>
              </p:spPr>
              <p:txBody>
                <a:bodyPr rtlCol="0" anchor="ctr"/>
                <a:lstStyle/>
                <a:p>
                  <a:endParaRPr lang="nl-NL"/>
                </a:p>
              </p:txBody>
            </p:sp>
            <p:sp>
              <p:nvSpPr>
                <p:cNvPr id="203" name="Vrije vorm: vorm 202">
                  <a:extLst>
                    <a:ext uri="{FF2B5EF4-FFF2-40B4-BE49-F238E27FC236}">
                      <a16:creationId xmlns:a16="http://schemas.microsoft.com/office/drawing/2014/main" id="{297FD34D-6423-4E2D-9B42-C331CBFA37E4}"/>
                    </a:ext>
                  </a:extLst>
                </p:cNvPr>
                <p:cNvSpPr/>
                <p:nvPr/>
              </p:nvSpPr>
              <p:spPr>
                <a:xfrm>
                  <a:off x="3580056" y="2828381"/>
                  <a:ext cx="207957" cy="240187"/>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204" name="Vrije vorm: vorm 203">
                  <a:extLst>
                    <a:ext uri="{FF2B5EF4-FFF2-40B4-BE49-F238E27FC236}">
                      <a16:creationId xmlns:a16="http://schemas.microsoft.com/office/drawing/2014/main" id="{535E9348-4907-4ECE-B845-3D2FEDB6689E}"/>
                    </a:ext>
                  </a:extLst>
                </p:cNvPr>
                <p:cNvSpPr/>
                <p:nvPr/>
              </p:nvSpPr>
              <p:spPr>
                <a:xfrm>
                  <a:off x="3375499"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3C91E6"/>
                </a:solidFill>
                <a:ln w="12635" cap="flat">
                  <a:noFill/>
                  <a:prstDash val="solid"/>
                  <a:miter/>
                </a:ln>
              </p:spPr>
              <p:txBody>
                <a:bodyPr rtlCol="0" anchor="ctr"/>
                <a:lstStyle/>
                <a:p>
                  <a:endParaRPr lang="nl-NL"/>
                </a:p>
              </p:txBody>
            </p:sp>
            <p:sp>
              <p:nvSpPr>
                <p:cNvPr id="205" name="Vrije vorm: vorm 204">
                  <a:extLst>
                    <a:ext uri="{FF2B5EF4-FFF2-40B4-BE49-F238E27FC236}">
                      <a16:creationId xmlns:a16="http://schemas.microsoft.com/office/drawing/2014/main" id="{D4F746B0-16B6-4D6A-BD22-21A56C8DEAF8}"/>
                    </a:ext>
                  </a:extLst>
                </p:cNvPr>
                <p:cNvSpPr/>
                <p:nvPr/>
              </p:nvSpPr>
              <p:spPr>
                <a:xfrm>
                  <a:off x="3581819" y="3423883"/>
                  <a:ext cx="206193" cy="357224"/>
                </a:xfrm>
                <a:custGeom>
                  <a:avLst/>
                  <a:gdLst>
                    <a:gd name="connsiteX0" fmla="*/ 0 w 206193"/>
                    <a:gd name="connsiteY0" fmla="*/ 0 h 357224"/>
                    <a:gd name="connsiteX1" fmla="*/ 0 w 206193"/>
                    <a:gd name="connsiteY1" fmla="*/ 238150 h 357224"/>
                    <a:gd name="connsiteX2" fmla="*/ 206194 w 206193"/>
                    <a:gd name="connsiteY2" fmla="*/ 357225 h 357224"/>
                    <a:gd name="connsiteX3" fmla="*/ 206194 w 206193"/>
                    <a:gd name="connsiteY3" fmla="*/ 119075 h 357224"/>
                    <a:gd name="connsiteX4" fmla="*/ 0 w 206193"/>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224">
                      <a:moveTo>
                        <a:pt x="0" y="0"/>
                      </a:moveTo>
                      <a:lnTo>
                        <a:pt x="0" y="238150"/>
                      </a:lnTo>
                      <a:lnTo>
                        <a:pt x="206194" y="357225"/>
                      </a:lnTo>
                      <a:lnTo>
                        <a:pt x="206194" y="119075"/>
                      </a:lnTo>
                      <a:lnTo>
                        <a:pt x="0" y="0"/>
                      </a:lnTo>
                      <a:close/>
                    </a:path>
                  </a:pathLst>
                </a:custGeom>
                <a:solidFill>
                  <a:srgbClr val="285943"/>
                </a:solidFill>
                <a:ln w="12635" cap="flat">
                  <a:noFill/>
                  <a:prstDash val="solid"/>
                  <a:miter/>
                </a:ln>
              </p:spPr>
              <p:txBody>
                <a:bodyPr rtlCol="0" anchor="ctr"/>
                <a:lstStyle/>
                <a:p>
                  <a:endParaRPr lang="nl-NL"/>
                </a:p>
              </p:txBody>
            </p:sp>
            <p:sp>
              <p:nvSpPr>
                <p:cNvPr id="206" name="Vrije vorm: vorm 205">
                  <a:extLst>
                    <a:ext uri="{FF2B5EF4-FFF2-40B4-BE49-F238E27FC236}">
                      <a16:creationId xmlns:a16="http://schemas.microsoft.com/office/drawing/2014/main" id="{D1683EE8-9295-462A-AAC5-F3D34F033B5E}"/>
                    </a:ext>
                  </a:extLst>
                </p:cNvPr>
                <p:cNvSpPr/>
                <p:nvPr/>
              </p:nvSpPr>
              <p:spPr>
                <a:xfrm>
                  <a:off x="3375499"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206320 w 412513"/>
                    <a:gd name="connsiteY6"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513" h="476299">
                      <a:moveTo>
                        <a:pt x="206320" y="119075"/>
                      </a:moveTo>
                      <a:lnTo>
                        <a:pt x="0" y="0"/>
                      </a:lnTo>
                      <a:lnTo>
                        <a:pt x="0" y="238150"/>
                      </a:lnTo>
                      <a:lnTo>
                        <a:pt x="206320" y="357225"/>
                      </a:lnTo>
                      <a:lnTo>
                        <a:pt x="412514" y="476299"/>
                      </a:lnTo>
                      <a:lnTo>
                        <a:pt x="412514" y="23815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207" name="Vrije vorm: vorm 206">
                  <a:extLst>
                    <a:ext uri="{FF2B5EF4-FFF2-40B4-BE49-F238E27FC236}">
                      <a16:creationId xmlns:a16="http://schemas.microsoft.com/office/drawing/2014/main" id="{9AB5C14B-E21B-451D-AE44-D080568BE2F0}"/>
                    </a:ext>
                  </a:extLst>
                </p:cNvPr>
                <p:cNvSpPr/>
                <p:nvPr/>
              </p:nvSpPr>
              <p:spPr>
                <a:xfrm>
                  <a:off x="3375499" y="3423883"/>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208" name="Vrije vorm: vorm 207">
                  <a:extLst>
                    <a:ext uri="{FF2B5EF4-FFF2-40B4-BE49-F238E27FC236}">
                      <a16:creationId xmlns:a16="http://schemas.microsoft.com/office/drawing/2014/main" id="{9EF694B0-2D60-405F-B232-5223B8AE8A90}"/>
                    </a:ext>
                  </a:extLst>
                </p:cNvPr>
                <p:cNvSpPr/>
                <p:nvPr/>
              </p:nvSpPr>
              <p:spPr>
                <a:xfrm>
                  <a:off x="3375499" y="2947457"/>
                  <a:ext cx="206320" cy="357351"/>
                </a:xfrm>
                <a:custGeom>
                  <a:avLst/>
                  <a:gdLst>
                    <a:gd name="connsiteX0" fmla="*/ 206320 w 206320"/>
                    <a:gd name="connsiteY0" fmla="*/ 0 h 357351"/>
                    <a:gd name="connsiteX1" fmla="*/ 206320 w 206320"/>
                    <a:gd name="connsiteY1" fmla="*/ 238150 h 357351"/>
                    <a:gd name="connsiteX2" fmla="*/ 0 w 206320"/>
                    <a:gd name="connsiteY2" fmla="*/ 357351 h 357351"/>
                    <a:gd name="connsiteX3" fmla="*/ 0 w 206320"/>
                    <a:gd name="connsiteY3" fmla="*/ 119075 h 357351"/>
                    <a:gd name="connsiteX4" fmla="*/ 206320 w 206320"/>
                    <a:gd name="connsiteY4" fmla="*/ 0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351">
                      <a:moveTo>
                        <a:pt x="206320" y="0"/>
                      </a:moveTo>
                      <a:lnTo>
                        <a:pt x="206320" y="238150"/>
                      </a:lnTo>
                      <a:lnTo>
                        <a:pt x="0" y="357351"/>
                      </a:lnTo>
                      <a:lnTo>
                        <a:pt x="0"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209" name="Vrije vorm: vorm 208">
                  <a:extLst>
                    <a:ext uri="{FF2B5EF4-FFF2-40B4-BE49-F238E27FC236}">
                      <a16:creationId xmlns:a16="http://schemas.microsoft.com/office/drawing/2014/main" id="{E46393F9-F9E8-4A77-96B3-CF604FB08CB7}"/>
                    </a:ext>
                  </a:extLst>
                </p:cNvPr>
                <p:cNvSpPr/>
                <p:nvPr/>
              </p:nvSpPr>
              <p:spPr>
                <a:xfrm>
                  <a:off x="3375499"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grpSp>
        </p:grpSp>
        <p:sp>
          <p:nvSpPr>
            <p:cNvPr id="172" name="Rechthoek 171">
              <a:extLst>
                <a:ext uri="{FF2B5EF4-FFF2-40B4-BE49-F238E27FC236}">
                  <a16:creationId xmlns:a16="http://schemas.microsoft.com/office/drawing/2014/main" id="{395636A3-2760-471D-830F-F15D5559FCF9}"/>
                </a:ext>
              </a:extLst>
            </p:cNvPr>
            <p:cNvSpPr/>
            <p:nvPr/>
          </p:nvSpPr>
          <p:spPr>
            <a:xfrm>
              <a:off x="10661397" y="131322"/>
              <a:ext cx="282674" cy="326379"/>
            </a:xfrm>
            <a:prstGeom prst="rect">
              <a:avLst/>
            </a:prstGeom>
            <a:solidFill>
              <a:srgbClr val="3C91E6">
                <a:alpha val="0"/>
              </a:srgb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nl-NL"/>
            </a:p>
          </p:txBody>
        </p:sp>
      </p:grpSp>
      <p:sp>
        <p:nvSpPr>
          <p:cNvPr id="211" name="Tijdelijke aanduiding voor dianummer 5">
            <a:extLst>
              <a:ext uri="{FF2B5EF4-FFF2-40B4-BE49-F238E27FC236}">
                <a16:creationId xmlns:a16="http://schemas.microsoft.com/office/drawing/2014/main" id="{4CEC38F9-038F-4FCB-BD32-EE3DB8945430}"/>
              </a:ext>
            </a:extLst>
          </p:cNvPr>
          <p:cNvSpPr>
            <a:spLocks noGrp="1"/>
          </p:cNvSpPr>
          <p:nvPr>
            <p:ph type="sldNum" sz="quarter" idx="4"/>
          </p:nvPr>
        </p:nvSpPr>
        <p:spPr>
          <a:xfrm>
            <a:off x="11378220" y="6576300"/>
            <a:ext cx="436058" cy="194825"/>
          </a:xfrm>
          <a:prstGeom prst="rect">
            <a:avLst/>
          </a:prstGeom>
        </p:spPr>
        <p:txBody>
          <a:bodyPr vert="horz" lIns="0" tIns="45720" rIns="0" bIns="45720" rtlCol="0" anchor="ctr"/>
          <a:lstStyle>
            <a:lvl1pPr algn="r">
              <a:defRPr sz="1000" b="1">
                <a:solidFill>
                  <a:srgbClr val="155CA2"/>
                </a:solidFill>
                <a:latin typeface="Montserrat" panose="00000500000000000000" pitchFamily="50" charset="0"/>
              </a:defRPr>
            </a:lvl1pPr>
          </a:lstStyle>
          <a:p>
            <a:fld id="{9CF5DCEB-26F5-4515-8744-DBAF498F12C0}" type="slidenum">
              <a:rPr lang="nl-NL" smtClean="0"/>
              <a:pPr/>
              <a:t>‹nr.›</a:t>
            </a:fld>
            <a:endParaRPr lang="nl-NL" dirty="0"/>
          </a:p>
        </p:txBody>
      </p:sp>
      <p:sp>
        <p:nvSpPr>
          <p:cNvPr id="212" name="Tijdelijke aanduiding voor tekst 2">
            <a:extLst>
              <a:ext uri="{FF2B5EF4-FFF2-40B4-BE49-F238E27FC236}">
                <a16:creationId xmlns:a16="http://schemas.microsoft.com/office/drawing/2014/main" id="{84741882-C1AF-4132-BC4E-D090A92F8562}"/>
              </a:ext>
            </a:extLst>
          </p:cNvPr>
          <p:cNvSpPr>
            <a:spLocks noGrp="1"/>
          </p:cNvSpPr>
          <p:nvPr>
            <p:ph type="body" sz="quarter" idx="10" hasCustomPrompt="1"/>
          </p:nvPr>
        </p:nvSpPr>
        <p:spPr>
          <a:xfrm>
            <a:off x="376407" y="6551358"/>
            <a:ext cx="11439187" cy="21600"/>
          </a:xfrm>
          <a:gradFill flip="none" rotWithShape="1">
            <a:gsLst>
              <a:gs pos="1000">
                <a:srgbClr val="43B171"/>
              </a:gs>
              <a:gs pos="99000">
                <a:srgbClr val="3C91E6"/>
              </a:gs>
            </a:gsLst>
            <a:lin ang="0" scaled="1"/>
            <a:tileRect/>
          </a:gradFill>
        </p:spPr>
        <p:txBody>
          <a:bodyPr>
            <a:normAutofit/>
          </a:bodyPr>
          <a:lstStyle>
            <a:lvl1pPr marL="0" indent="0" algn="ctr">
              <a:buNone/>
              <a:defRPr sz="100"/>
            </a:lvl1pPr>
          </a:lstStyle>
          <a:p>
            <a:pPr lvl="0"/>
            <a:r>
              <a:rPr lang="nl-NL" dirty="0"/>
              <a:t> </a:t>
            </a:r>
          </a:p>
        </p:txBody>
      </p:sp>
      <p:sp>
        <p:nvSpPr>
          <p:cNvPr id="213" name="Tijdelijke aanduiding voor tekst 212">
            <a:extLst>
              <a:ext uri="{FF2B5EF4-FFF2-40B4-BE49-F238E27FC236}">
                <a16:creationId xmlns:a16="http://schemas.microsoft.com/office/drawing/2014/main" id="{C0975DD6-9018-4855-9C66-B271A831E951}"/>
              </a:ext>
            </a:extLst>
          </p:cNvPr>
          <p:cNvSpPr>
            <a:spLocks noGrp="1"/>
          </p:cNvSpPr>
          <p:nvPr>
            <p:ph type="body" sz="quarter" idx="13" hasCustomPrompt="1"/>
          </p:nvPr>
        </p:nvSpPr>
        <p:spPr>
          <a:xfrm>
            <a:off x="376409" y="253116"/>
            <a:ext cx="11197685" cy="949325"/>
          </a:xfrm>
          <a:custGeom>
            <a:avLst/>
            <a:gdLst>
              <a:gd name="connsiteX0" fmla="*/ 0 w 11197685"/>
              <a:gd name="connsiteY0" fmla="*/ 0 h 949325"/>
              <a:gd name="connsiteX1" fmla="*/ 9290454 w 11197685"/>
              <a:gd name="connsiteY1" fmla="*/ 0 h 949325"/>
              <a:gd name="connsiteX2" fmla="*/ 11197685 w 11197685"/>
              <a:gd name="connsiteY2" fmla="*/ 949325 h 949325"/>
              <a:gd name="connsiteX3" fmla="*/ 0 w 11197685"/>
              <a:gd name="connsiteY3" fmla="*/ 949325 h 949325"/>
            </a:gdLst>
            <a:ahLst/>
            <a:cxnLst>
              <a:cxn ang="0">
                <a:pos x="connsiteX0" y="connsiteY0"/>
              </a:cxn>
              <a:cxn ang="0">
                <a:pos x="connsiteX1" y="connsiteY1"/>
              </a:cxn>
              <a:cxn ang="0">
                <a:pos x="connsiteX2" y="connsiteY2"/>
              </a:cxn>
              <a:cxn ang="0">
                <a:pos x="connsiteX3" y="connsiteY3"/>
              </a:cxn>
            </a:cxnLst>
            <a:rect l="l" t="t" r="r" b="b"/>
            <a:pathLst>
              <a:path w="11197685" h="949325">
                <a:moveTo>
                  <a:pt x="0" y="0"/>
                </a:moveTo>
                <a:lnTo>
                  <a:pt x="9290454" y="0"/>
                </a:lnTo>
                <a:lnTo>
                  <a:pt x="11197685" y="949325"/>
                </a:lnTo>
                <a:lnTo>
                  <a:pt x="0" y="949325"/>
                </a:lnTo>
                <a:close/>
              </a:path>
            </a:pathLst>
          </a:custGeom>
        </p:spPr>
        <p:txBody>
          <a:bodyPr wrap="square" lIns="0" anchor="ctr">
            <a:noAutofit/>
          </a:bodyPr>
          <a:lstStyle>
            <a:lvl1pPr marL="0" indent="0" algn="ctr">
              <a:lnSpc>
                <a:spcPct val="80000"/>
              </a:lnSpc>
              <a:spcBef>
                <a:spcPts val="0"/>
              </a:spcBef>
              <a:buNone/>
              <a:defRPr sz="3000" b="1">
                <a:solidFill>
                  <a:schemeClr val="bg1"/>
                </a:solidFill>
              </a:defRPr>
            </a:lvl1pPr>
          </a:lstStyle>
          <a:p>
            <a:pPr lvl="0"/>
            <a:r>
              <a:rPr lang="nl-NL" dirty="0"/>
              <a:t>Typ hier een titel…</a:t>
            </a:r>
          </a:p>
        </p:txBody>
      </p:sp>
      <p:sp>
        <p:nvSpPr>
          <p:cNvPr id="214" name="Tijdelijke aanduiding voor tekst 154">
            <a:extLst>
              <a:ext uri="{FF2B5EF4-FFF2-40B4-BE49-F238E27FC236}">
                <a16:creationId xmlns:a16="http://schemas.microsoft.com/office/drawing/2014/main" id="{C564DD7D-60F1-4642-8AD1-D9FF7E3FF90B}"/>
              </a:ext>
            </a:extLst>
          </p:cNvPr>
          <p:cNvSpPr>
            <a:spLocks noGrp="1"/>
          </p:cNvSpPr>
          <p:nvPr>
            <p:ph type="body" sz="quarter" idx="15" hasCustomPrompt="1"/>
          </p:nvPr>
        </p:nvSpPr>
        <p:spPr>
          <a:xfrm>
            <a:off x="1996966" y="1269843"/>
            <a:ext cx="8198070" cy="765167"/>
          </a:xfrm>
        </p:spPr>
        <p:txBody>
          <a:bodyPr lIns="0" tIns="0" rIns="0" bIns="0" numCol="1">
            <a:normAutofit/>
          </a:bodyPr>
          <a:lstStyle>
            <a:lvl1pPr marL="0" indent="0" algn="ctr">
              <a:spcBef>
                <a:spcPts val="0"/>
              </a:spcBef>
              <a:buNone/>
              <a:defRPr sz="1300">
                <a:solidFill>
                  <a:schemeClr val="bg1"/>
                </a:solidFill>
              </a:defRPr>
            </a:lvl1pPr>
            <a:lvl2pPr marL="457200" indent="0">
              <a:buNone/>
              <a:defRPr sz="1300">
                <a:solidFill>
                  <a:srgbClr val="666666"/>
                </a:solidFill>
              </a:defRPr>
            </a:lvl2pPr>
            <a:lvl3pPr marL="914400" indent="0">
              <a:buNone/>
              <a:defRPr sz="1300">
                <a:solidFill>
                  <a:srgbClr val="666666"/>
                </a:solidFill>
              </a:defRPr>
            </a:lvl3pPr>
            <a:lvl4pPr marL="1371600" indent="0">
              <a:buNone/>
              <a:defRPr sz="1300">
                <a:solidFill>
                  <a:srgbClr val="666666"/>
                </a:solidFill>
              </a:defRPr>
            </a:lvl4pPr>
            <a:lvl5pPr marL="1828800" indent="0">
              <a:buNone/>
              <a:defRPr sz="1300">
                <a:solidFill>
                  <a:srgbClr val="666666"/>
                </a:solidFill>
              </a:defRPr>
            </a:lvl5pPr>
          </a:lstStyle>
          <a:p>
            <a:pPr lvl="0"/>
            <a:r>
              <a:rPr lang="nl-NL" dirty="0"/>
              <a:t>Typ hier een tekst…</a:t>
            </a:r>
          </a:p>
        </p:txBody>
      </p:sp>
      <p:sp>
        <p:nvSpPr>
          <p:cNvPr id="215" name="Vrije vorm: vorm 214">
            <a:extLst>
              <a:ext uri="{FF2B5EF4-FFF2-40B4-BE49-F238E27FC236}">
                <a16:creationId xmlns:a16="http://schemas.microsoft.com/office/drawing/2014/main" id="{7350F71E-B0E7-472D-9CE4-3281C6F93BF3}"/>
              </a:ext>
            </a:extLst>
          </p:cNvPr>
          <p:cNvSpPr/>
          <p:nvPr userDrawn="1"/>
        </p:nvSpPr>
        <p:spPr>
          <a:xfrm>
            <a:off x="1833662" y="2191064"/>
            <a:ext cx="1756155" cy="1756155"/>
          </a:xfrm>
          <a:custGeom>
            <a:avLst/>
            <a:gdLst>
              <a:gd name="connsiteX0" fmla="*/ 1756156 w 1756155"/>
              <a:gd name="connsiteY0" fmla="*/ 878078 h 1756155"/>
              <a:gd name="connsiteX1" fmla="*/ 878078 w 1756155"/>
              <a:gd name="connsiteY1" fmla="*/ 1756156 h 1756155"/>
              <a:gd name="connsiteX2" fmla="*/ 0 w 1756155"/>
              <a:gd name="connsiteY2" fmla="*/ 878078 h 1756155"/>
              <a:gd name="connsiteX3" fmla="*/ 878078 w 1756155"/>
              <a:gd name="connsiteY3" fmla="*/ 0 h 1756155"/>
              <a:gd name="connsiteX4" fmla="*/ 1756156 w 1756155"/>
              <a:gd name="connsiteY4" fmla="*/ 878078 h 1756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155" h="1756155">
                <a:moveTo>
                  <a:pt x="1756156" y="878078"/>
                </a:moveTo>
                <a:cubicBezTo>
                  <a:pt x="1756156" y="1363027"/>
                  <a:pt x="1363027" y="1756156"/>
                  <a:pt x="878078" y="1756156"/>
                </a:cubicBezTo>
                <a:cubicBezTo>
                  <a:pt x="393129" y="1756156"/>
                  <a:pt x="0" y="1363027"/>
                  <a:pt x="0" y="878078"/>
                </a:cubicBezTo>
                <a:cubicBezTo>
                  <a:pt x="0" y="393129"/>
                  <a:pt x="393129" y="0"/>
                  <a:pt x="878078" y="0"/>
                </a:cubicBezTo>
                <a:cubicBezTo>
                  <a:pt x="1363027" y="0"/>
                  <a:pt x="1756156" y="393129"/>
                  <a:pt x="1756156" y="878078"/>
                </a:cubicBezTo>
                <a:close/>
              </a:path>
            </a:pathLst>
          </a:custGeom>
          <a:solidFill>
            <a:srgbClr val="FFFFFF"/>
          </a:solidFill>
          <a:ln w="12700" cap="flat">
            <a:noFill/>
            <a:prstDash val="solid"/>
            <a:miter/>
          </a:ln>
          <a:effectLst>
            <a:outerShdw blurRad="292100" dist="38100" dir="2700000" algn="tl" rotWithShape="0">
              <a:prstClr val="black">
                <a:alpha val="15000"/>
              </a:prstClr>
            </a:outerShdw>
          </a:effectLst>
        </p:spPr>
        <p:txBody>
          <a:bodyPr rtlCol="0" anchor="ctr"/>
          <a:lstStyle/>
          <a:p>
            <a:endParaRPr lang="nl-NL"/>
          </a:p>
        </p:txBody>
      </p:sp>
      <p:sp>
        <p:nvSpPr>
          <p:cNvPr id="216" name="Tijdelijke aanduiding voor afbeelding 215">
            <a:extLst>
              <a:ext uri="{FF2B5EF4-FFF2-40B4-BE49-F238E27FC236}">
                <a16:creationId xmlns:a16="http://schemas.microsoft.com/office/drawing/2014/main" id="{B7D62180-572D-4D70-A333-856B266B3E1A}"/>
              </a:ext>
            </a:extLst>
          </p:cNvPr>
          <p:cNvSpPr>
            <a:spLocks noGrp="1"/>
          </p:cNvSpPr>
          <p:nvPr>
            <p:ph type="pic" sz="quarter" idx="16" hasCustomPrompt="1"/>
          </p:nvPr>
        </p:nvSpPr>
        <p:spPr>
          <a:xfrm>
            <a:off x="1944364" y="2301767"/>
            <a:ext cx="1534753" cy="1534751"/>
          </a:xfrm>
          <a:custGeom>
            <a:avLst/>
            <a:gdLst>
              <a:gd name="connsiteX0" fmla="*/ 767377 w 1534753"/>
              <a:gd name="connsiteY0" fmla="*/ 0 h 1534751"/>
              <a:gd name="connsiteX1" fmla="*/ 1534753 w 1534753"/>
              <a:gd name="connsiteY1" fmla="*/ 767376 h 1534751"/>
              <a:gd name="connsiteX2" fmla="*/ 767377 w 1534753"/>
              <a:gd name="connsiteY2" fmla="*/ 1534751 h 1534751"/>
              <a:gd name="connsiteX3" fmla="*/ 0 w 1534753"/>
              <a:gd name="connsiteY3" fmla="*/ 767376 h 1534751"/>
              <a:gd name="connsiteX4" fmla="*/ 767377 w 1534753"/>
              <a:gd name="connsiteY4" fmla="*/ 0 h 153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753" h="1534751">
                <a:moveTo>
                  <a:pt x="767377" y="0"/>
                </a:moveTo>
                <a:cubicBezTo>
                  <a:pt x="1191187" y="0"/>
                  <a:pt x="1534753" y="343566"/>
                  <a:pt x="1534753" y="767376"/>
                </a:cubicBezTo>
                <a:cubicBezTo>
                  <a:pt x="1534753" y="1191185"/>
                  <a:pt x="1191187" y="1534751"/>
                  <a:pt x="767377" y="1534751"/>
                </a:cubicBezTo>
                <a:cubicBezTo>
                  <a:pt x="343566" y="1534751"/>
                  <a:pt x="0" y="1191185"/>
                  <a:pt x="0" y="767376"/>
                </a:cubicBezTo>
                <a:cubicBezTo>
                  <a:pt x="0" y="343566"/>
                  <a:pt x="343566" y="0"/>
                  <a:pt x="767377" y="0"/>
                </a:cubicBezTo>
                <a:close/>
              </a:path>
            </a:pathLst>
          </a:custGeom>
          <a:solidFill>
            <a:srgbClr val="F2F2F2"/>
          </a:solidFill>
        </p:spPr>
        <p:txBody>
          <a:bodyPr wrap="square" anchor="ctr">
            <a:noAutofit/>
          </a:bodyPr>
          <a:lstStyle>
            <a:lvl1pPr marL="0" indent="0" algn="ctr">
              <a:buNone/>
              <a:defRPr sz="1300"/>
            </a:lvl1pPr>
          </a:lstStyle>
          <a:p>
            <a:r>
              <a:rPr lang="nl-NL" dirty="0"/>
              <a:t>Afbeelding</a:t>
            </a:r>
          </a:p>
        </p:txBody>
      </p:sp>
      <p:sp>
        <p:nvSpPr>
          <p:cNvPr id="217" name="Vrije vorm: vorm 216">
            <a:extLst>
              <a:ext uri="{FF2B5EF4-FFF2-40B4-BE49-F238E27FC236}">
                <a16:creationId xmlns:a16="http://schemas.microsoft.com/office/drawing/2014/main" id="{F3E9A185-2BF6-4233-80EF-CBF430836387}"/>
              </a:ext>
            </a:extLst>
          </p:cNvPr>
          <p:cNvSpPr/>
          <p:nvPr userDrawn="1"/>
        </p:nvSpPr>
        <p:spPr>
          <a:xfrm>
            <a:off x="8550326" y="2191064"/>
            <a:ext cx="1756155" cy="1756155"/>
          </a:xfrm>
          <a:custGeom>
            <a:avLst/>
            <a:gdLst>
              <a:gd name="connsiteX0" fmla="*/ 1756156 w 1756155"/>
              <a:gd name="connsiteY0" fmla="*/ 878078 h 1756155"/>
              <a:gd name="connsiteX1" fmla="*/ 878078 w 1756155"/>
              <a:gd name="connsiteY1" fmla="*/ 1756156 h 1756155"/>
              <a:gd name="connsiteX2" fmla="*/ 0 w 1756155"/>
              <a:gd name="connsiteY2" fmla="*/ 878078 h 1756155"/>
              <a:gd name="connsiteX3" fmla="*/ 878078 w 1756155"/>
              <a:gd name="connsiteY3" fmla="*/ 0 h 1756155"/>
              <a:gd name="connsiteX4" fmla="*/ 1756156 w 1756155"/>
              <a:gd name="connsiteY4" fmla="*/ 878078 h 1756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155" h="1756155">
                <a:moveTo>
                  <a:pt x="1756156" y="878078"/>
                </a:moveTo>
                <a:cubicBezTo>
                  <a:pt x="1756156" y="1363027"/>
                  <a:pt x="1363027" y="1756156"/>
                  <a:pt x="878078" y="1756156"/>
                </a:cubicBezTo>
                <a:cubicBezTo>
                  <a:pt x="393129" y="1756156"/>
                  <a:pt x="0" y="1363027"/>
                  <a:pt x="0" y="878078"/>
                </a:cubicBezTo>
                <a:cubicBezTo>
                  <a:pt x="0" y="393129"/>
                  <a:pt x="393129" y="0"/>
                  <a:pt x="878078" y="0"/>
                </a:cubicBezTo>
                <a:cubicBezTo>
                  <a:pt x="1363027" y="0"/>
                  <a:pt x="1756156" y="393129"/>
                  <a:pt x="1756156" y="878078"/>
                </a:cubicBezTo>
                <a:close/>
              </a:path>
            </a:pathLst>
          </a:custGeom>
          <a:solidFill>
            <a:srgbClr val="FFFFFF"/>
          </a:solidFill>
          <a:ln w="12700" cap="flat">
            <a:noFill/>
            <a:prstDash val="solid"/>
            <a:miter/>
          </a:ln>
          <a:effectLst>
            <a:outerShdw blurRad="292100" dist="38100" dir="2700000" algn="tl" rotWithShape="0">
              <a:prstClr val="black">
                <a:alpha val="15000"/>
              </a:prstClr>
            </a:outerShdw>
          </a:effectLst>
        </p:spPr>
        <p:txBody>
          <a:bodyPr rtlCol="0" anchor="ctr"/>
          <a:lstStyle/>
          <a:p>
            <a:endParaRPr lang="nl-NL"/>
          </a:p>
        </p:txBody>
      </p:sp>
      <p:sp>
        <p:nvSpPr>
          <p:cNvPr id="218" name="Tijdelijke aanduiding voor afbeelding 217">
            <a:extLst>
              <a:ext uri="{FF2B5EF4-FFF2-40B4-BE49-F238E27FC236}">
                <a16:creationId xmlns:a16="http://schemas.microsoft.com/office/drawing/2014/main" id="{EF87161A-77B8-4CF7-9C4C-241B0DFD13E8}"/>
              </a:ext>
            </a:extLst>
          </p:cNvPr>
          <p:cNvSpPr>
            <a:spLocks noGrp="1"/>
          </p:cNvSpPr>
          <p:nvPr>
            <p:ph type="pic" sz="quarter" idx="17" hasCustomPrompt="1"/>
          </p:nvPr>
        </p:nvSpPr>
        <p:spPr>
          <a:xfrm>
            <a:off x="8661028" y="2301767"/>
            <a:ext cx="1534753" cy="1534751"/>
          </a:xfrm>
          <a:custGeom>
            <a:avLst/>
            <a:gdLst>
              <a:gd name="connsiteX0" fmla="*/ 767377 w 1534753"/>
              <a:gd name="connsiteY0" fmla="*/ 0 h 1534751"/>
              <a:gd name="connsiteX1" fmla="*/ 1534753 w 1534753"/>
              <a:gd name="connsiteY1" fmla="*/ 767376 h 1534751"/>
              <a:gd name="connsiteX2" fmla="*/ 767377 w 1534753"/>
              <a:gd name="connsiteY2" fmla="*/ 1534751 h 1534751"/>
              <a:gd name="connsiteX3" fmla="*/ 0 w 1534753"/>
              <a:gd name="connsiteY3" fmla="*/ 767376 h 1534751"/>
              <a:gd name="connsiteX4" fmla="*/ 767377 w 1534753"/>
              <a:gd name="connsiteY4" fmla="*/ 0 h 153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753" h="1534751">
                <a:moveTo>
                  <a:pt x="767377" y="0"/>
                </a:moveTo>
                <a:cubicBezTo>
                  <a:pt x="1191187" y="0"/>
                  <a:pt x="1534753" y="343566"/>
                  <a:pt x="1534753" y="767376"/>
                </a:cubicBezTo>
                <a:cubicBezTo>
                  <a:pt x="1534753" y="1191185"/>
                  <a:pt x="1191187" y="1534751"/>
                  <a:pt x="767377" y="1534751"/>
                </a:cubicBezTo>
                <a:cubicBezTo>
                  <a:pt x="343566" y="1534751"/>
                  <a:pt x="0" y="1191185"/>
                  <a:pt x="0" y="767376"/>
                </a:cubicBezTo>
                <a:cubicBezTo>
                  <a:pt x="0" y="343566"/>
                  <a:pt x="343566" y="0"/>
                  <a:pt x="767377" y="0"/>
                </a:cubicBezTo>
                <a:close/>
              </a:path>
            </a:pathLst>
          </a:custGeom>
          <a:solidFill>
            <a:srgbClr val="F2F2F2"/>
          </a:solidFill>
        </p:spPr>
        <p:txBody>
          <a:bodyPr wrap="square" anchor="ctr">
            <a:noAutofit/>
          </a:bodyPr>
          <a:lstStyle>
            <a:lvl1pPr marL="0" indent="0" algn="ctr">
              <a:buNone/>
              <a:defRPr sz="1300"/>
            </a:lvl1pPr>
          </a:lstStyle>
          <a:p>
            <a:r>
              <a:rPr lang="nl-NL" dirty="0"/>
              <a:t>Afbeelding</a:t>
            </a:r>
          </a:p>
        </p:txBody>
      </p:sp>
      <p:sp>
        <p:nvSpPr>
          <p:cNvPr id="219" name="Vrije vorm: vorm 218">
            <a:extLst>
              <a:ext uri="{FF2B5EF4-FFF2-40B4-BE49-F238E27FC236}">
                <a16:creationId xmlns:a16="http://schemas.microsoft.com/office/drawing/2014/main" id="{EEE0EE79-9850-4B81-A725-D4AAC6A4698D}"/>
              </a:ext>
            </a:extLst>
          </p:cNvPr>
          <p:cNvSpPr/>
          <p:nvPr userDrawn="1"/>
        </p:nvSpPr>
        <p:spPr>
          <a:xfrm>
            <a:off x="5217923" y="2191064"/>
            <a:ext cx="1756155" cy="1756155"/>
          </a:xfrm>
          <a:custGeom>
            <a:avLst/>
            <a:gdLst>
              <a:gd name="connsiteX0" fmla="*/ 1756156 w 1756155"/>
              <a:gd name="connsiteY0" fmla="*/ 878078 h 1756155"/>
              <a:gd name="connsiteX1" fmla="*/ 878078 w 1756155"/>
              <a:gd name="connsiteY1" fmla="*/ 1756156 h 1756155"/>
              <a:gd name="connsiteX2" fmla="*/ 0 w 1756155"/>
              <a:gd name="connsiteY2" fmla="*/ 878078 h 1756155"/>
              <a:gd name="connsiteX3" fmla="*/ 878078 w 1756155"/>
              <a:gd name="connsiteY3" fmla="*/ 0 h 1756155"/>
              <a:gd name="connsiteX4" fmla="*/ 1756156 w 1756155"/>
              <a:gd name="connsiteY4" fmla="*/ 878078 h 17561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6155" h="1756155">
                <a:moveTo>
                  <a:pt x="1756156" y="878078"/>
                </a:moveTo>
                <a:cubicBezTo>
                  <a:pt x="1756156" y="1363027"/>
                  <a:pt x="1363027" y="1756156"/>
                  <a:pt x="878078" y="1756156"/>
                </a:cubicBezTo>
                <a:cubicBezTo>
                  <a:pt x="393129" y="1756156"/>
                  <a:pt x="0" y="1363027"/>
                  <a:pt x="0" y="878078"/>
                </a:cubicBezTo>
                <a:cubicBezTo>
                  <a:pt x="0" y="393129"/>
                  <a:pt x="393129" y="0"/>
                  <a:pt x="878078" y="0"/>
                </a:cubicBezTo>
                <a:cubicBezTo>
                  <a:pt x="1363027" y="0"/>
                  <a:pt x="1756156" y="393129"/>
                  <a:pt x="1756156" y="878078"/>
                </a:cubicBezTo>
                <a:close/>
              </a:path>
            </a:pathLst>
          </a:custGeom>
          <a:solidFill>
            <a:srgbClr val="FFFFFF"/>
          </a:solidFill>
          <a:ln w="12700" cap="flat">
            <a:noFill/>
            <a:prstDash val="solid"/>
            <a:miter/>
          </a:ln>
          <a:effectLst>
            <a:outerShdw blurRad="292100" dist="38100" dir="2700000" algn="tl" rotWithShape="0">
              <a:prstClr val="black">
                <a:alpha val="15000"/>
              </a:prstClr>
            </a:outerShdw>
          </a:effectLst>
        </p:spPr>
        <p:txBody>
          <a:bodyPr rtlCol="0" anchor="ctr"/>
          <a:lstStyle/>
          <a:p>
            <a:endParaRPr lang="nl-NL"/>
          </a:p>
        </p:txBody>
      </p:sp>
      <p:sp>
        <p:nvSpPr>
          <p:cNvPr id="220" name="Tijdelijke aanduiding voor afbeelding 219">
            <a:extLst>
              <a:ext uri="{FF2B5EF4-FFF2-40B4-BE49-F238E27FC236}">
                <a16:creationId xmlns:a16="http://schemas.microsoft.com/office/drawing/2014/main" id="{3FA6649F-6451-4CF9-A63E-9BC2388D7272}"/>
              </a:ext>
            </a:extLst>
          </p:cNvPr>
          <p:cNvSpPr>
            <a:spLocks noGrp="1"/>
          </p:cNvSpPr>
          <p:nvPr>
            <p:ph type="pic" sz="quarter" idx="18" hasCustomPrompt="1"/>
          </p:nvPr>
        </p:nvSpPr>
        <p:spPr>
          <a:xfrm>
            <a:off x="5328624" y="2301767"/>
            <a:ext cx="1534753" cy="1534751"/>
          </a:xfrm>
          <a:custGeom>
            <a:avLst/>
            <a:gdLst>
              <a:gd name="connsiteX0" fmla="*/ 767377 w 1534753"/>
              <a:gd name="connsiteY0" fmla="*/ 0 h 1534751"/>
              <a:gd name="connsiteX1" fmla="*/ 1534753 w 1534753"/>
              <a:gd name="connsiteY1" fmla="*/ 767376 h 1534751"/>
              <a:gd name="connsiteX2" fmla="*/ 767377 w 1534753"/>
              <a:gd name="connsiteY2" fmla="*/ 1534751 h 1534751"/>
              <a:gd name="connsiteX3" fmla="*/ 0 w 1534753"/>
              <a:gd name="connsiteY3" fmla="*/ 767376 h 1534751"/>
              <a:gd name="connsiteX4" fmla="*/ 767377 w 1534753"/>
              <a:gd name="connsiteY4" fmla="*/ 0 h 153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4753" h="1534751">
                <a:moveTo>
                  <a:pt x="767377" y="0"/>
                </a:moveTo>
                <a:cubicBezTo>
                  <a:pt x="1191187" y="0"/>
                  <a:pt x="1534753" y="343566"/>
                  <a:pt x="1534753" y="767376"/>
                </a:cubicBezTo>
                <a:cubicBezTo>
                  <a:pt x="1534753" y="1191185"/>
                  <a:pt x="1191187" y="1534751"/>
                  <a:pt x="767377" y="1534751"/>
                </a:cubicBezTo>
                <a:cubicBezTo>
                  <a:pt x="343566" y="1534751"/>
                  <a:pt x="0" y="1191185"/>
                  <a:pt x="0" y="767376"/>
                </a:cubicBezTo>
                <a:cubicBezTo>
                  <a:pt x="0" y="343566"/>
                  <a:pt x="343566" y="0"/>
                  <a:pt x="767377" y="0"/>
                </a:cubicBezTo>
                <a:close/>
              </a:path>
            </a:pathLst>
          </a:custGeom>
          <a:solidFill>
            <a:srgbClr val="F2F2F2"/>
          </a:solidFill>
        </p:spPr>
        <p:txBody>
          <a:bodyPr wrap="square" anchor="ctr">
            <a:noAutofit/>
          </a:bodyPr>
          <a:lstStyle>
            <a:lvl1pPr marL="0" indent="0" algn="ctr">
              <a:buNone/>
              <a:defRPr sz="1300"/>
            </a:lvl1pPr>
          </a:lstStyle>
          <a:p>
            <a:r>
              <a:rPr lang="nl-NL" dirty="0"/>
              <a:t>Afbeelding</a:t>
            </a:r>
          </a:p>
        </p:txBody>
      </p:sp>
      <p:sp>
        <p:nvSpPr>
          <p:cNvPr id="233" name="Tijdelijke aanduiding voor tekst 151">
            <a:extLst>
              <a:ext uri="{FF2B5EF4-FFF2-40B4-BE49-F238E27FC236}">
                <a16:creationId xmlns:a16="http://schemas.microsoft.com/office/drawing/2014/main" id="{FC80BD8D-9DB6-4E26-9E50-239D9098B5A3}"/>
              </a:ext>
            </a:extLst>
          </p:cNvPr>
          <p:cNvSpPr>
            <a:spLocks noGrp="1"/>
          </p:cNvSpPr>
          <p:nvPr>
            <p:ph type="body" sz="quarter" idx="14" hasCustomPrompt="1"/>
          </p:nvPr>
        </p:nvSpPr>
        <p:spPr>
          <a:xfrm>
            <a:off x="1661102" y="4083555"/>
            <a:ext cx="2101274" cy="474006"/>
          </a:xfrm>
        </p:spPr>
        <p:txBody>
          <a:bodyPr lIns="0" tIns="0" rIns="0" bIns="0" anchor="t">
            <a:normAutofit/>
          </a:bodyPr>
          <a:lstStyle>
            <a:lvl1pPr marL="0" indent="0" algn="ctr">
              <a:lnSpc>
                <a:spcPct val="80000"/>
              </a:lnSpc>
              <a:spcBef>
                <a:spcPts val="0"/>
              </a:spcBef>
              <a:buNone/>
              <a:defRPr sz="1900" b="1">
                <a:solidFill>
                  <a:srgbClr val="1968AC"/>
                </a:solidFill>
              </a:defRPr>
            </a:lvl1pPr>
          </a:lstStyle>
          <a:p>
            <a:pPr lvl="0"/>
            <a:r>
              <a:rPr lang="nl-NL" dirty="0"/>
              <a:t>Titel</a:t>
            </a:r>
          </a:p>
        </p:txBody>
      </p:sp>
      <p:sp>
        <p:nvSpPr>
          <p:cNvPr id="234" name="Tijdelijke aanduiding voor tekst 151">
            <a:extLst>
              <a:ext uri="{FF2B5EF4-FFF2-40B4-BE49-F238E27FC236}">
                <a16:creationId xmlns:a16="http://schemas.microsoft.com/office/drawing/2014/main" id="{17382CFF-52E9-4866-91C5-FB319408D430}"/>
              </a:ext>
            </a:extLst>
          </p:cNvPr>
          <p:cNvSpPr>
            <a:spLocks noGrp="1"/>
          </p:cNvSpPr>
          <p:nvPr>
            <p:ph type="body" sz="quarter" idx="19" hasCustomPrompt="1"/>
          </p:nvPr>
        </p:nvSpPr>
        <p:spPr>
          <a:xfrm>
            <a:off x="5045364" y="4083555"/>
            <a:ext cx="2101274" cy="474006"/>
          </a:xfrm>
        </p:spPr>
        <p:txBody>
          <a:bodyPr lIns="0" tIns="0" rIns="0" bIns="0" anchor="t">
            <a:normAutofit/>
          </a:bodyPr>
          <a:lstStyle>
            <a:lvl1pPr marL="0" indent="0" algn="ctr">
              <a:lnSpc>
                <a:spcPct val="80000"/>
              </a:lnSpc>
              <a:spcBef>
                <a:spcPts val="0"/>
              </a:spcBef>
              <a:buNone/>
              <a:defRPr sz="1900" b="1">
                <a:solidFill>
                  <a:srgbClr val="5495CE"/>
                </a:solidFill>
              </a:defRPr>
            </a:lvl1pPr>
          </a:lstStyle>
          <a:p>
            <a:pPr lvl="0"/>
            <a:r>
              <a:rPr lang="nl-NL" dirty="0"/>
              <a:t>Titel</a:t>
            </a:r>
          </a:p>
        </p:txBody>
      </p:sp>
      <p:sp>
        <p:nvSpPr>
          <p:cNvPr id="235" name="Tijdelijke aanduiding voor tekst 151">
            <a:extLst>
              <a:ext uri="{FF2B5EF4-FFF2-40B4-BE49-F238E27FC236}">
                <a16:creationId xmlns:a16="http://schemas.microsoft.com/office/drawing/2014/main" id="{A7CC2AAD-8278-42B4-A9D4-056B9CD70FE0}"/>
              </a:ext>
            </a:extLst>
          </p:cNvPr>
          <p:cNvSpPr>
            <a:spLocks noGrp="1"/>
          </p:cNvSpPr>
          <p:nvPr>
            <p:ph type="body" sz="quarter" idx="20" hasCustomPrompt="1"/>
          </p:nvPr>
        </p:nvSpPr>
        <p:spPr>
          <a:xfrm>
            <a:off x="8377767" y="4083555"/>
            <a:ext cx="2101274" cy="474006"/>
          </a:xfrm>
        </p:spPr>
        <p:txBody>
          <a:bodyPr lIns="0" tIns="0" rIns="0" bIns="0" anchor="t">
            <a:normAutofit/>
          </a:bodyPr>
          <a:lstStyle>
            <a:lvl1pPr marL="0" indent="0" algn="ctr">
              <a:lnSpc>
                <a:spcPct val="80000"/>
              </a:lnSpc>
              <a:spcBef>
                <a:spcPts val="0"/>
              </a:spcBef>
              <a:buNone/>
              <a:defRPr sz="1900" b="1">
                <a:solidFill>
                  <a:srgbClr val="43B171"/>
                </a:solidFill>
              </a:defRPr>
            </a:lvl1pPr>
          </a:lstStyle>
          <a:p>
            <a:pPr lvl="0"/>
            <a:r>
              <a:rPr lang="nl-NL" dirty="0"/>
              <a:t>Titel</a:t>
            </a:r>
          </a:p>
        </p:txBody>
      </p:sp>
      <p:sp>
        <p:nvSpPr>
          <p:cNvPr id="236" name="Tijdelijke aanduiding voor tekst 4">
            <a:extLst>
              <a:ext uri="{FF2B5EF4-FFF2-40B4-BE49-F238E27FC236}">
                <a16:creationId xmlns:a16="http://schemas.microsoft.com/office/drawing/2014/main" id="{4B45076A-8622-41DB-80EC-A863722189BE}"/>
              </a:ext>
            </a:extLst>
          </p:cNvPr>
          <p:cNvSpPr>
            <a:spLocks noGrp="1"/>
          </p:cNvSpPr>
          <p:nvPr>
            <p:ph type="body" sz="quarter" idx="11" hasCustomPrompt="1"/>
          </p:nvPr>
        </p:nvSpPr>
        <p:spPr>
          <a:xfrm>
            <a:off x="1520825" y="4713615"/>
            <a:ext cx="2355339" cy="1616944"/>
          </a:xfrm>
        </p:spPr>
        <p:txBody>
          <a:bodyPr lIns="0" tIns="0" rIns="0" bIns="0">
            <a:normAutofit/>
          </a:bodyPr>
          <a:lstStyle>
            <a:lvl1pPr marL="228600" indent="-228600">
              <a:buSzPct val="120000"/>
              <a:buFontTx/>
              <a:buBlip>
                <a:blip r:embed="rId2"/>
              </a:buBlip>
              <a:defRPr sz="1000"/>
            </a:lvl1pPr>
          </a:lstStyle>
          <a:p>
            <a:pPr lvl="0"/>
            <a:r>
              <a:rPr lang="nl-NL" dirty="0"/>
              <a:t>Typ hier een tekst</a:t>
            </a:r>
          </a:p>
        </p:txBody>
      </p:sp>
      <p:sp>
        <p:nvSpPr>
          <p:cNvPr id="238" name="Tijdelijke aanduiding voor tekst 4">
            <a:extLst>
              <a:ext uri="{FF2B5EF4-FFF2-40B4-BE49-F238E27FC236}">
                <a16:creationId xmlns:a16="http://schemas.microsoft.com/office/drawing/2014/main" id="{D923C4CE-A510-4B50-A205-32024AD24C23}"/>
              </a:ext>
            </a:extLst>
          </p:cNvPr>
          <p:cNvSpPr>
            <a:spLocks noGrp="1"/>
          </p:cNvSpPr>
          <p:nvPr>
            <p:ph type="body" sz="quarter" idx="22" hasCustomPrompt="1"/>
          </p:nvPr>
        </p:nvSpPr>
        <p:spPr>
          <a:xfrm>
            <a:off x="4905086" y="4713615"/>
            <a:ext cx="2355339" cy="1616944"/>
          </a:xfrm>
        </p:spPr>
        <p:txBody>
          <a:bodyPr lIns="0" tIns="0" rIns="0" bIns="0">
            <a:normAutofit/>
          </a:bodyPr>
          <a:lstStyle>
            <a:lvl1pPr marL="228600" indent="-228600">
              <a:buSzPct val="120000"/>
              <a:buFontTx/>
              <a:buBlip>
                <a:blip r:embed="rId3"/>
              </a:buBlip>
              <a:defRPr sz="1000"/>
            </a:lvl1pPr>
          </a:lstStyle>
          <a:p>
            <a:pPr lvl="0"/>
            <a:r>
              <a:rPr lang="nl-NL" dirty="0"/>
              <a:t>Typ hier een tekst</a:t>
            </a:r>
          </a:p>
        </p:txBody>
      </p:sp>
      <p:sp>
        <p:nvSpPr>
          <p:cNvPr id="240" name="Tijdelijke aanduiding voor tekst 4">
            <a:extLst>
              <a:ext uri="{FF2B5EF4-FFF2-40B4-BE49-F238E27FC236}">
                <a16:creationId xmlns:a16="http://schemas.microsoft.com/office/drawing/2014/main" id="{7C7D7EFF-2677-4680-9E81-52C75BBF1E82}"/>
              </a:ext>
            </a:extLst>
          </p:cNvPr>
          <p:cNvSpPr>
            <a:spLocks noGrp="1"/>
          </p:cNvSpPr>
          <p:nvPr>
            <p:ph type="body" sz="quarter" idx="24" hasCustomPrompt="1"/>
          </p:nvPr>
        </p:nvSpPr>
        <p:spPr>
          <a:xfrm>
            <a:off x="8237489" y="4713615"/>
            <a:ext cx="2355339" cy="1616944"/>
          </a:xfrm>
        </p:spPr>
        <p:txBody>
          <a:bodyPr lIns="0" tIns="0" rIns="0" bIns="0">
            <a:normAutofit/>
          </a:bodyPr>
          <a:lstStyle>
            <a:lvl1pPr marL="228600" indent="-228600">
              <a:buSzPct val="120000"/>
              <a:buFontTx/>
              <a:buBlip>
                <a:blip r:embed="rId4"/>
              </a:buBlip>
              <a:defRPr sz="1000"/>
            </a:lvl1pPr>
          </a:lstStyle>
          <a:p>
            <a:pPr lvl="0"/>
            <a:r>
              <a:rPr lang="nl-NL" dirty="0"/>
              <a:t>Typ hier een tekst</a:t>
            </a:r>
          </a:p>
        </p:txBody>
      </p:sp>
      <p:grpSp>
        <p:nvGrpSpPr>
          <p:cNvPr id="241" name="Groep 240">
            <a:extLst>
              <a:ext uri="{FF2B5EF4-FFF2-40B4-BE49-F238E27FC236}">
                <a16:creationId xmlns:a16="http://schemas.microsoft.com/office/drawing/2014/main" id="{0BB6BC21-6B57-4E9E-B1E3-1D5029200536}"/>
              </a:ext>
            </a:extLst>
          </p:cNvPr>
          <p:cNvGrpSpPr/>
          <p:nvPr userDrawn="1"/>
        </p:nvGrpSpPr>
        <p:grpSpPr>
          <a:xfrm>
            <a:off x="-3620530" y="2"/>
            <a:ext cx="3527668" cy="3816560"/>
            <a:chOff x="-3913429" y="2864654"/>
            <a:chExt cx="3820567" cy="3816560"/>
          </a:xfrm>
        </p:grpSpPr>
        <p:sp>
          <p:nvSpPr>
            <p:cNvPr id="242" name="Rechthoek: afgeronde hoeken 241">
              <a:extLst>
                <a:ext uri="{FF2B5EF4-FFF2-40B4-BE49-F238E27FC236}">
                  <a16:creationId xmlns:a16="http://schemas.microsoft.com/office/drawing/2014/main" id="{3C346D09-93C1-4265-9F90-BCA15F3A50AF}"/>
                </a:ext>
              </a:extLst>
            </p:cNvPr>
            <p:cNvSpPr/>
            <p:nvPr userDrawn="1"/>
          </p:nvSpPr>
          <p:spPr>
            <a:xfrm>
              <a:off x="-3913429" y="3343976"/>
              <a:ext cx="3820567" cy="3337238"/>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Voeg een afbeelding toe door een afbeelding vanaf je bestanden naar deze slide te slepen. Of door op het icoon te klikken en een afbeelding in te voegen.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Als er al een afbeelding is toegevoegd, moet je deze eerst verwijderen. Nadat je dit hebt gedaan, komen er iconen tevoorschijn in het kader.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Wanneer je de afbeelding bij wilt snijden of een andere positie in het kader wilt geven. Dan kun je dit doen door de afbeelding aan te klikken met de rechtermuisknop. Vervolgens kies je voor: ‘’Bijsnijden’’.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Nu kun je de afbeelding bijsnijden door de zwarte hoeken te gebruiken. Je kunt ook de positie van de afbeelding wijzigen door de afbeelding te verslepen. </a:t>
              </a:r>
              <a:br>
                <a:rPr lang="nl-NL" sz="1000" b="0" dirty="0">
                  <a:latin typeface="+mn-lt"/>
                  <a:cs typeface="Arial" panose="020B0604020202020204" pitchFamily="34" charset="0"/>
                </a:rPr>
              </a:br>
              <a:r>
                <a:rPr lang="nl-NL" sz="1000" b="0" dirty="0">
                  <a:latin typeface="+mn-lt"/>
                  <a:cs typeface="Arial" panose="020B0604020202020204" pitchFamily="34" charset="0"/>
                </a:rPr>
                <a:t>Of de grijze rondjes verslepen om de afbeelding in het kader te positioneren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Nadat je de wijzingen hebt doorgevoerd, klik je nogmaals op: ‘’Bijsnijden’’. Nu is de afbeelding gewijzigd. </a:t>
              </a:r>
            </a:p>
          </p:txBody>
        </p:sp>
        <p:sp>
          <p:nvSpPr>
            <p:cNvPr id="243" name="Rechthoek: afgeronde hoeken 242">
              <a:extLst>
                <a:ext uri="{FF2B5EF4-FFF2-40B4-BE49-F238E27FC236}">
                  <a16:creationId xmlns:a16="http://schemas.microsoft.com/office/drawing/2014/main" id="{CABA167D-E40D-444B-BA85-8139F7659D83}"/>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500" b="1" dirty="0">
                  <a:solidFill>
                    <a:schemeClr val="bg1"/>
                  </a:solidFill>
                  <a:latin typeface="+mn-lt"/>
                  <a:cs typeface="Arial" panose="020B0604020202020204" pitchFamily="34" charset="0"/>
                </a:rPr>
                <a:t>Afbeelding toevoegen of wijzigen</a:t>
              </a:r>
              <a:endParaRPr lang="nl-NL" sz="1000" b="0" dirty="0">
                <a:solidFill>
                  <a:schemeClr val="bg1"/>
                </a:solidFill>
                <a:latin typeface="+mn-lt"/>
                <a:cs typeface="Arial" panose="020B0604020202020204" pitchFamily="34" charset="0"/>
              </a:endParaRPr>
            </a:p>
          </p:txBody>
        </p:sp>
      </p:grpSp>
    </p:spTree>
    <p:extLst>
      <p:ext uri="{BB962C8B-B14F-4D97-AF65-F5344CB8AC3E}">
        <p14:creationId xmlns:p14="http://schemas.microsoft.com/office/powerpoint/2010/main" val="288689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rie afbeelding + Opsomming">
    <p:spTree>
      <p:nvGrpSpPr>
        <p:cNvPr id="1" name=""/>
        <p:cNvGrpSpPr/>
        <p:nvPr/>
      </p:nvGrpSpPr>
      <p:grpSpPr>
        <a:xfrm>
          <a:off x="0" y="0"/>
          <a:ext cx="0" cy="0"/>
          <a:chOff x="0" y="0"/>
          <a:chExt cx="0" cy="0"/>
        </a:xfrm>
      </p:grpSpPr>
      <p:sp>
        <p:nvSpPr>
          <p:cNvPr id="210" name="Vrije vorm: vorm 209">
            <a:extLst>
              <a:ext uri="{FF2B5EF4-FFF2-40B4-BE49-F238E27FC236}">
                <a16:creationId xmlns:a16="http://schemas.microsoft.com/office/drawing/2014/main" id="{1F1FE3E7-C52F-4AF3-A305-572A7E79FAF6}"/>
              </a:ext>
            </a:extLst>
          </p:cNvPr>
          <p:cNvSpPr/>
          <p:nvPr userDrawn="1"/>
        </p:nvSpPr>
        <p:spPr>
          <a:xfrm>
            <a:off x="0" y="2676526"/>
            <a:ext cx="12192000" cy="3874834"/>
          </a:xfrm>
          <a:custGeom>
            <a:avLst/>
            <a:gdLst>
              <a:gd name="connsiteX0" fmla="*/ 0 w 12186866"/>
              <a:gd name="connsiteY0" fmla="*/ 0 h 6551359"/>
              <a:gd name="connsiteX1" fmla="*/ 12186866 w 12186866"/>
              <a:gd name="connsiteY1" fmla="*/ 0 h 6551359"/>
              <a:gd name="connsiteX2" fmla="*/ 12186866 w 12186866"/>
              <a:gd name="connsiteY2" fmla="*/ 6551359 h 6551359"/>
              <a:gd name="connsiteX3" fmla="*/ 0 w 12186866"/>
              <a:gd name="connsiteY3" fmla="*/ 6551359 h 6551359"/>
            </a:gdLst>
            <a:ahLst/>
            <a:cxnLst>
              <a:cxn ang="0">
                <a:pos x="connsiteX0" y="connsiteY0"/>
              </a:cxn>
              <a:cxn ang="0">
                <a:pos x="connsiteX1" y="connsiteY1"/>
              </a:cxn>
              <a:cxn ang="0">
                <a:pos x="connsiteX2" y="connsiteY2"/>
              </a:cxn>
              <a:cxn ang="0">
                <a:pos x="connsiteX3" y="connsiteY3"/>
              </a:cxn>
            </a:cxnLst>
            <a:rect l="l" t="t" r="r" b="b"/>
            <a:pathLst>
              <a:path w="12186866" h="6551359">
                <a:moveTo>
                  <a:pt x="0" y="0"/>
                </a:moveTo>
                <a:lnTo>
                  <a:pt x="12186866" y="0"/>
                </a:lnTo>
                <a:lnTo>
                  <a:pt x="12186866" y="6551359"/>
                </a:lnTo>
                <a:lnTo>
                  <a:pt x="0" y="6551359"/>
                </a:lnTo>
                <a:close/>
              </a:path>
            </a:pathLst>
          </a:custGeom>
          <a:solidFill>
            <a:schemeClr val="accent5"/>
          </a:solidFill>
          <a:ln w="10695" cap="flat">
            <a:noFill/>
            <a:prstDash val="solid"/>
            <a:miter/>
          </a:ln>
        </p:spPr>
        <p:txBody>
          <a:bodyPr rtlCol="0" anchor="ctr"/>
          <a:lstStyle/>
          <a:p>
            <a:endParaRPr lang="nl-NL"/>
          </a:p>
        </p:txBody>
      </p:sp>
      <p:sp>
        <p:nvSpPr>
          <p:cNvPr id="221" name="Rechthoek 220">
            <a:extLst>
              <a:ext uri="{FF2B5EF4-FFF2-40B4-BE49-F238E27FC236}">
                <a16:creationId xmlns:a16="http://schemas.microsoft.com/office/drawing/2014/main" id="{3797D035-F90A-400D-944A-78F26D60F37A}"/>
              </a:ext>
            </a:extLst>
          </p:cNvPr>
          <p:cNvSpPr/>
          <p:nvPr userDrawn="1"/>
        </p:nvSpPr>
        <p:spPr>
          <a:xfrm>
            <a:off x="0" y="0"/>
            <a:ext cx="12192000" cy="2676525"/>
          </a:xfrm>
          <a:prstGeom prst="rect">
            <a:avLst/>
          </a:prstGeom>
          <a:gradFill flip="none" rotWithShape="1">
            <a:gsLst>
              <a:gs pos="1000">
                <a:srgbClr val="43B171"/>
              </a:gs>
              <a:gs pos="99000">
                <a:srgbClr val="3C91E6"/>
              </a:gs>
            </a:gsLst>
            <a:lin ang="10800000" scaled="1"/>
            <a:tileRect/>
          </a:gradFill>
          <a:ln w="12700" cap="flat">
            <a:noFill/>
            <a:prstDash val="solid"/>
            <a:miter/>
          </a:ln>
        </p:spPr>
        <p:txBody>
          <a:bodyPr rtlCol="0" anchor="ctr"/>
          <a:lstStyle/>
          <a:p>
            <a:pPr algn="l"/>
            <a:endParaRPr lang="nl-NL"/>
          </a:p>
        </p:txBody>
      </p:sp>
      <p:grpSp>
        <p:nvGrpSpPr>
          <p:cNvPr id="170" name="Groep 169">
            <a:extLst>
              <a:ext uri="{FF2B5EF4-FFF2-40B4-BE49-F238E27FC236}">
                <a16:creationId xmlns:a16="http://schemas.microsoft.com/office/drawing/2014/main" id="{E9D60270-C12A-4575-AE6A-187B3791316E}"/>
              </a:ext>
            </a:extLst>
          </p:cNvPr>
          <p:cNvGrpSpPr/>
          <p:nvPr userDrawn="1"/>
        </p:nvGrpSpPr>
        <p:grpSpPr>
          <a:xfrm>
            <a:off x="9654031" y="0"/>
            <a:ext cx="2537968" cy="941324"/>
            <a:chOff x="9654031" y="0"/>
            <a:chExt cx="2537968" cy="941324"/>
          </a:xfrm>
        </p:grpSpPr>
        <p:grpSp>
          <p:nvGrpSpPr>
            <p:cNvPr id="171" name="Groep 170">
              <a:extLst>
                <a:ext uri="{FF2B5EF4-FFF2-40B4-BE49-F238E27FC236}">
                  <a16:creationId xmlns:a16="http://schemas.microsoft.com/office/drawing/2014/main" id="{0E7A3266-7BA1-449F-A963-A6835244F396}"/>
                </a:ext>
              </a:extLst>
            </p:cNvPr>
            <p:cNvGrpSpPr/>
            <p:nvPr/>
          </p:nvGrpSpPr>
          <p:grpSpPr>
            <a:xfrm>
              <a:off x="9654031" y="0"/>
              <a:ext cx="2537968" cy="941324"/>
              <a:chOff x="9654031" y="0"/>
              <a:chExt cx="2537968" cy="941324"/>
            </a:xfrm>
          </p:grpSpPr>
          <p:sp>
            <p:nvSpPr>
              <p:cNvPr id="173" name="Vrije vorm: vorm 172">
                <a:extLst>
                  <a:ext uri="{FF2B5EF4-FFF2-40B4-BE49-F238E27FC236}">
                    <a16:creationId xmlns:a16="http://schemas.microsoft.com/office/drawing/2014/main" id="{7293516C-F91C-45E9-95E0-FE4A73EC117A}"/>
                  </a:ext>
                </a:extLst>
              </p:cNvPr>
              <p:cNvSpPr/>
              <p:nvPr/>
            </p:nvSpPr>
            <p:spPr>
              <a:xfrm>
                <a:off x="9654031" y="0"/>
                <a:ext cx="2537968" cy="941324"/>
              </a:xfrm>
              <a:custGeom>
                <a:avLst/>
                <a:gdLst>
                  <a:gd name="connsiteX0" fmla="*/ 2537968 w 2537968"/>
                  <a:gd name="connsiteY0" fmla="*/ 613918 h 941324"/>
                  <a:gd name="connsiteX1" fmla="*/ 1891157 w 2537968"/>
                  <a:gd name="connsiteY1" fmla="*/ 941324 h 941324"/>
                  <a:gd name="connsiteX2" fmla="*/ 0 w 2537968"/>
                  <a:gd name="connsiteY2" fmla="*/ 0 h 941324"/>
                  <a:gd name="connsiteX3" fmla="*/ 2537968 w 2537968"/>
                  <a:gd name="connsiteY3" fmla="*/ 0 h 941324"/>
                  <a:gd name="connsiteX4" fmla="*/ 2537968 w 2537968"/>
                  <a:gd name="connsiteY4" fmla="*/ 613918 h 94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968" h="941324">
                    <a:moveTo>
                      <a:pt x="2537968" y="613918"/>
                    </a:moveTo>
                    <a:lnTo>
                      <a:pt x="1891157" y="941324"/>
                    </a:lnTo>
                    <a:lnTo>
                      <a:pt x="0" y="0"/>
                    </a:lnTo>
                    <a:lnTo>
                      <a:pt x="2537968" y="0"/>
                    </a:lnTo>
                    <a:lnTo>
                      <a:pt x="2537968" y="613918"/>
                    </a:lnTo>
                    <a:close/>
                  </a:path>
                </a:pathLst>
              </a:custGeom>
              <a:solidFill>
                <a:srgbClr val="FFFFFF"/>
              </a:solidFill>
              <a:ln w="12700" cap="flat">
                <a:noFill/>
                <a:prstDash val="solid"/>
                <a:miter/>
              </a:ln>
              <a:effectLst>
                <a:outerShdw blurRad="127000" algn="ctr" rotWithShape="0">
                  <a:prstClr val="black">
                    <a:alpha val="10000"/>
                  </a:prstClr>
                </a:outerShdw>
              </a:effectLst>
            </p:spPr>
            <p:txBody>
              <a:bodyPr rtlCol="0" anchor="ctr"/>
              <a:lstStyle/>
              <a:p>
                <a:endParaRPr lang="nl-NL"/>
              </a:p>
            </p:txBody>
          </p:sp>
          <p:grpSp>
            <p:nvGrpSpPr>
              <p:cNvPr id="174" name="Groep 173">
                <a:extLst>
                  <a:ext uri="{FF2B5EF4-FFF2-40B4-BE49-F238E27FC236}">
                    <a16:creationId xmlns:a16="http://schemas.microsoft.com/office/drawing/2014/main" id="{4FE1F276-C5AB-4CF4-9FBF-2F559BB5C3F1}"/>
                  </a:ext>
                </a:extLst>
              </p:cNvPr>
              <p:cNvGrpSpPr/>
              <p:nvPr/>
            </p:nvGrpSpPr>
            <p:grpSpPr>
              <a:xfrm>
                <a:off x="10661396" y="131323"/>
                <a:ext cx="1241806" cy="326378"/>
                <a:chOff x="3375499" y="2709308"/>
                <a:chExt cx="5437158" cy="1429024"/>
              </a:xfrm>
            </p:grpSpPr>
            <p:sp>
              <p:nvSpPr>
                <p:cNvPr id="175" name="Vrije vorm: vorm 174">
                  <a:extLst>
                    <a:ext uri="{FF2B5EF4-FFF2-40B4-BE49-F238E27FC236}">
                      <a16:creationId xmlns:a16="http://schemas.microsoft.com/office/drawing/2014/main" id="{E33D02B6-CDA7-466C-AB10-13C913788B1E}"/>
                    </a:ext>
                  </a:extLst>
                </p:cNvPr>
                <p:cNvSpPr/>
                <p:nvPr/>
              </p:nvSpPr>
              <p:spPr>
                <a:xfrm>
                  <a:off x="5026914" y="3071877"/>
                  <a:ext cx="458978" cy="702817"/>
                </a:xfrm>
                <a:custGeom>
                  <a:avLst/>
                  <a:gdLst>
                    <a:gd name="connsiteX0" fmla="*/ 113411 w 458978"/>
                    <a:gd name="connsiteY0" fmla="*/ 108458 h 702817"/>
                    <a:gd name="connsiteX1" fmla="*/ 113411 w 458978"/>
                    <a:gd name="connsiteY1" fmla="*/ 290068 h 702817"/>
                    <a:gd name="connsiteX2" fmla="*/ 433578 w 458978"/>
                    <a:gd name="connsiteY2" fmla="*/ 290068 h 702817"/>
                    <a:gd name="connsiteX3" fmla="*/ 433578 w 458978"/>
                    <a:gd name="connsiteY3" fmla="*/ 398526 h 702817"/>
                    <a:gd name="connsiteX4" fmla="*/ 113411 w 458978"/>
                    <a:gd name="connsiteY4" fmla="*/ 398526 h 702817"/>
                    <a:gd name="connsiteX5" fmla="*/ 113411 w 458978"/>
                    <a:gd name="connsiteY5" fmla="*/ 594360 h 702817"/>
                    <a:gd name="connsiteX6" fmla="*/ 458978 w 458978"/>
                    <a:gd name="connsiteY6" fmla="*/ 594360 h 702817"/>
                    <a:gd name="connsiteX7" fmla="*/ 458978 w 458978"/>
                    <a:gd name="connsiteY7" fmla="*/ 702818 h 702817"/>
                    <a:gd name="connsiteX8" fmla="*/ 0 w 458978"/>
                    <a:gd name="connsiteY8" fmla="*/ 702818 h 702817"/>
                    <a:gd name="connsiteX9" fmla="*/ 0 w 458978"/>
                    <a:gd name="connsiteY9" fmla="*/ 0 h 702817"/>
                    <a:gd name="connsiteX10" fmla="*/ 458978 w 458978"/>
                    <a:gd name="connsiteY10" fmla="*/ 0 h 702817"/>
                    <a:gd name="connsiteX11" fmla="*/ 458978 w 458978"/>
                    <a:gd name="connsiteY11" fmla="*/ 108458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8" h="702817">
                      <a:moveTo>
                        <a:pt x="113411" y="108458"/>
                      </a:moveTo>
                      <a:lnTo>
                        <a:pt x="113411" y="290068"/>
                      </a:lnTo>
                      <a:lnTo>
                        <a:pt x="433578" y="290068"/>
                      </a:lnTo>
                      <a:lnTo>
                        <a:pt x="433578" y="398526"/>
                      </a:lnTo>
                      <a:lnTo>
                        <a:pt x="113411" y="398526"/>
                      </a:lnTo>
                      <a:lnTo>
                        <a:pt x="113411" y="594360"/>
                      </a:lnTo>
                      <a:lnTo>
                        <a:pt x="458978" y="594360"/>
                      </a:lnTo>
                      <a:lnTo>
                        <a:pt x="458978" y="702818"/>
                      </a:lnTo>
                      <a:lnTo>
                        <a:pt x="0" y="702818"/>
                      </a:lnTo>
                      <a:lnTo>
                        <a:pt x="0" y="0"/>
                      </a:lnTo>
                      <a:lnTo>
                        <a:pt x="458978" y="0"/>
                      </a:lnTo>
                      <a:lnTo>
                        <a:pt x="458978" y="108458"/>
                      </a:lnTo>
                      <a:close/>
                    </a:path>
                  </a:pathLst>
                </a:custGeom>
                <a:solidFill>
                  <a:srgbClr val="155CA2"/>
                </a:solidFill>
                <a:ln w="12700" cap="flat">
                  <a:noFill/>
                  <a:prstDash val="solid"/>
                  <a:miter/>
                </a:ln>
              </p:spPr>
              <p:txBody>
                <a:bodyPr rtlCol="0" anchor="ctr"/>
                <a:lstStyle/>
                <a:p>
                  <a:endParaRPr lang="nl-NL"/>
                </a:p>
              </p:txBody>
            </p:sp>
            <p:sp>
              <p:nvSpPr>
                <p:cNvPr id="176" name="Vrije vorm: vorm 175">
                  <a:extLst>
                    <a:ext uri="{FF2B5EF4-FFF2-40B4-BE49-F238E27FC236}">
                      <a16:creationId xmlns:a16="http://schemas.microsoft.com/office/drawing/2014/main" id="{E2E9011F-CD81-425A-AEC6-1A19AEC01753}"/>
                    </a:ext>
                  </a:extLst>
                </p:cNvPr>
                <p:cNvSpPr/>
                <p:nvPr/>
              </p:nvSpPr>
              <p:spPr>
                <a:xfrm>
                  <a:off x="5557775" y="3071877"/>
                  <a:ext cx="627888" cy="702817"/>
                </a:xfrm>
                <a:custGeom>
                  <a:avLst/>
                  <a:gdLst>
                    <a:gd name="connsiteX0" fmla="*/ 627888 w 627888"/>
                    <a:gd name="connsiteY0" fmla="*/ 0 h 702817"/>
                    <a:gd name="connsiteX1" fmla="*/ 385953 w 627888"/>
                    <a:gd name="connsiteY1" fmla="*/ 702818 h 702817"/>
                    <a:gd name="connsiteX2" fmla="*/ 241300 w 627888"/>
                    <a:gd name="connsiteY2" fmla="*/ 702818 h 702817"/>
                    <a:gd name="connsiteX3" fmla="*/ 0 w 627888"/>
                    <a:gd name="connsiteY3" fmla="*/ 0 h 702817"/>
                    <a:gd name="connsiteX4" fmla="*/ 120396 w 627888"/>
                    <a:gd name="connsiteY4" fmla="*/ 0 h 702817"/>
                    <a:gd name="connsiteX5" fmla="*/ 313436 w 627888"/>
                    <a:gd name="connsiteY5" fmla="*/ 572262 h 702817"/>
                    <a:gd name="connsiteX6" fmla="*/ 507111 w 627888"/>
                    <a:gd name="connsiteY6" fmla="*/ 0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8" h="702817">
                      <a:moveTo>
                        <a:pt x="627888" y="0"/>
                      </a:moveTo>
                      <a:lnTo>
                        <a:pt x="385953" y="702818"/>
                      </a:lnTo>
                      <a:lnTo>
                        <a:pt x="241300" y="702818"/>
                      </a:lnTo>
                      <a:lnTo>
                        <a:pt x="0" y="0"/>
                      </a:lnTo>
                      <a:lnTo>
                        <a:pt x="120396" y="0"/>
                      </a:lnTo>
                      <a:lnTo>
                        <a:pt x="313436" y="572262"/>
                      </a:lnTo>
                      <a:lnTo>
                        <a:pt x="507111" y="0"/>
                      </a:lnTo>
                      <a:close/>
                    </a:path>
                  </a:pathLst>
                </a:custGeom>
                <a:solidFill>
                  <a:srgbClr val="155CA2"/>
                </a:solidFill>
                <a:ln w="12700" cap="flat">
                  <a:noFill/>
                  <a:prstDash val="solid"/>
                  <a:miter/>
                </a:ln>
              </p:spPr>
              <p:txBody>
                <a:bodyPr rtlCol="0" anchor="ctr"/>
                <a:lstStyle/>
                <a:p>
                  <a:endParaRPr lang="nl-NL"/>
                </a:p>
              </p:txBody>
            </p:sp>
            <p:sp>
              <p:nvSpPr>
                <p:cNvPr id="177" name="Vrije vorm: vorm 176">
                  <a:extLst>
                    <a:ext uri="{FF2B5EF4-FFF2-40B4-BE49-F238E27FC236}">
                      <a16:creationId xmlns:a16="http://schemas.microsoft.com/office/drawing/2014/main" id="{E3FFE5F6-501F-49E9-B2C1-8360845A0181}"/>
                    </a:ext>
                  </a:extLst>
                </p:cNvPr>
                <p:cNvSpPr/>
                <p:nvPr/>
              </p:nvSpPr>
              <p:spPr>
                <a:xfrm>
                  <a:off x="6210301" y="3071496"/>
                  <a:ext cx="462534" cy="715264"/>
                </a:xfrm>
                <a:custGeom>
                  <a:avLst/>
                  <a:gdLst>
                    <a:gd name="connsiteX0" fmla="*/ 462534 w 462534"/>
                    <a:gd name="connsiteY0" fmla="*/ 675005 h 715264"/>
                    <a:gd name="connsiteX1" fmla="*/ 304292 w 462534"/>
                    <a:gd name="connsiteY1" fmla="*/ 715264 h 715264"/>
                    <a:gd name="connsiteX2" fmla="*/ 102489 w 462534"/>
                    <a:gd name="connsiteY2" fmla="*/ 491363 h 715264"/>
                    <a:gd name="connsiteX3" fmla="*/ 102489 w 462534"/>
                    <a:gd name="connsiteY3" fmla="*/ 257429 h 715264"/>
                    <a:gd name="connsiteX4" fmla="*/ 0 w 462534"/>
                    <a:gd name="connsiteY4" fmla="*/ 257429 h 715264"/>
                    <a:gd name="connsiteX5" fmla="*/ 0 w 462534"/>
                    <a:gd name="connsiteY5" fmla="*/ 151003 h 715264"/>
                    <a:gd name="connsiteX6" fmla="*/ 102489 w 462534"/>
                    <a:gd name="connsiteY6" fmla="*/ 151003 h 715264"/>
                    <a:gd name="connsiteX7" fmla="*/ 102489 w 462534"/>
                    <a:gd name="connsiteY7" fmla="*/ 25400 h 715264"/>
                    <a:gd name="connsiteX8" fmla="*/ 215900 w 462534"/>
                    <a:gd name="connsiteY8" fmla="*/ 0 h 715264"/>
                    <a:gd name="connsiteX9" fmla="*/ 215900 w 462534"/>
                    <a:gd name="connsiteY9" fmla="*/ 150622 h 715264"/>
                    <a:gd name="connsiteX10" fmla="*/ 443992 w 462534"/>
                    <a:gd name="connsiteY10" fmla="*/ 150622 h 715264"/>
                    <a:gd name="connsiteX11" fmla="*/ 443992 w 462534"/>
                    <a:gd name="connsiteY11" fmla="*/ 257048 h 715264"/>
                    <a:gd name="connsiteX12" fmla="*/ 216408 w 462534"/>
                    <a:gd name="connsiteY12" fmla="*/ 257048 h 715264"/>
                    <a:gd name="connsiteX13" fmla="*/ 216408 w 462534"/>
                    <a:gd name="connsiteY13" fmla="*/ 484886 h 715264"/>
                    <a:gd name="connsiteX14" fmla="*/ 324866 w 462534"/>
                    <a:gd name="connsiteY14" fmla="*/ 609473 h 715264"/>
                    <a:gd name="connsiteX15" fmla="*/ 442468 w 462534"/>
                    <a:gd name="connsiteY15" fmla="*/ 582422 h 7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534" h="715264">
                      <a:moveTo>
                        <a:pt x="462534" y="675005"/>
                      </a:moveTo>
                      <a:cubicBezTo>
                        <a:pt x="413778" y="700925"/>
                        <a:pt x="359512" y="714743"/>
                        <a:pt x="304292" y="715264"/>
                      </a:cubicBezTo>
                      <a:cubicBezTo>
                        <a:pt x="190754" y="715264"/>
                        <a:pt x="102489" y="644017"/>
                        <a:pt x="102489" y="491363"/>
                      </a:cubicBezTo>
                      <a:lnTo>
                        <a:pt x="102489" y="257429"/>
                      </a:lnTo>
                      <a:lnTo>
                        <a:pt x="0" y="257429"/>
                      </a:lnTo>
                      <a:lnTo>
                        <a:pt x="0" y="151003"/>
                      </a:lnTo>
                      <a:lnTo>
                        <a:pt x="102489" y="151003"/>
                      </a:lnTo>
                      <a:lnTo>
                        <a:pt x="102489" y="25400"/>
                      </a:lnTo>
                      <a:lnTo>
                        <a:pt x="215900" y="0"/>
                      </a:lnTo>
                      <a:lnTo>
                        <a:pt x="215900" y="150622"/>
                      </a:lnTo>
                      <a:lnTo>
                        <a:pt x="443992" y="150622"/>
                      </a:lnTo>
                      <a:lnTo>
                        <a:pt x="443992" y="257048"/>
                      </a:lnTo>
                      <a:lnTo>
                        <a:pt x="216408" y="257048"/>
                      </a:lnTo>
                      <a:lnTo>
                        <a:pt x="216408" y="484886"/>
                      </a:lnTo>
                      <a:cubicBezTo>
                        <a:pt x="216408" y="565404"/>
                        <a:pt x="253619" y="609473"/>
                        <a:pt x="324866" y="609473"/>
                      </a:cubicBezTo>
                      <a:cubicBezTo>
                        <a:pt x="360045" y="609473"/>
                        <a:pt x="399161" y="597408"/>
                        <a:pt x="442468" y="582422"/>
                      </a:cubicBezTo>
                      <a:close/>
                    </a:path>
                  </a:pathLst>
                </a:custGeom>
                <a:solidFill>
                  <a:srgbClr val="3C91E6"/>
                </a:solidFill>
                <a:ln w="12700" cap="flat">
                  <a:noFill/>
                  <a:prstDash val="solid"/>
                  <a:miter/>
                </a:ln>
              </p:spPr>
              <p:txBody>
                <a:bodyPr rtlCol="0" anchor="ctr"/>
                <a:lstStyle/>
                <a:p>
                  <a:endParaRPr lang="nl-NL"/>
                </a:p>
              </p:txBody>
            </p:sp>
            <p:sp>
              <p:nvSpPr>
                <p:cNvPr id="178" name="Vrije vorm: vorm 177">
                  <a:extLst>
                    <a:ext uri="{FF2B5EF4-FFF2-40B4-BE49-F238E27FC236}">
                      <a16:creationId xmlns:a16="http://schemas.microsoft.com/office/drawing/2014/main" id="{9AE016F0-85C6-41B0-84BC-1B8544932D84}"/>
                    </a:ext>
                  </a:extLst>
                </p:cNvPr>
                <p:cNvSpPr/>
                <p:nvPr/>
              </p:nvSpPr>
              <p:spPr>
                <a:xfrm>
                  <a:off x="6727830" y="3210184"/>
                  <a:ext cx="576575" cy="576584"/>
                </a:xfrm>
                <a:custGeom>
                  <a:avLst/>
                  <a:gdLst>
                    <a:gd name="connsiteX0" fmla="*/ 576575 w 576575"/>
                    <a:gd name="connsiteY0" fmla="*/ 288413 h 576584"/>
                    <a:gd name="connsiteX1" fmla="*/ 290444 w 576575"/>
                    <a:gd name="connsiteY1" fmla="*/ 576576 h 576584"/>
                    <a:gd name="connsiteX2" fmla="*/ 8 w 576575"/>
                    <a:gd name="connsiteY2" fmla="*/ 290457 h 576584"/>
                    <a:gd name="connsiteX3" fmla="*/ 286126 w 576575"/>
                    <a:gd name="connsiteY3" fmla="*/ 8 h 576584"/>
                    <a:gd name="connsiteX4" fmla="*/ 576563 w 576575"/>
                    <a:gd name="connsiteY4" fmla="*/ 286139 h 576584"/>
                    <a:gd name="connsiteX5" fmla="*/ 576575 w 576575"/>
                    <a:gd name="connsiteY5" fmla="*/ 288413 h 576584"/>
                    <a:gd name="connsiteX6" fmla="*/ 118486 w 576575"/>
                    <a:gd name="connsiteY6" fmla="*/ 288413 h 576584"/>
                    <a:gd name="connsiteX7" fmla="*/ 290191 w 576575"/>
                    <a:gd name="connsiteY7" fmla="*/ 467863 h 576584"/>
                    <a:gd name="connsiteX8" fmla="*/ 461894 w 576575"/>
                    <a:gd name="connsiteY8" fmla="*/ 288413 h 576584"/>
                    <a:gd name="connsiteX9" fmla="*/ 290191 w 576575"/>
                    <a:gd name="connsiteY9" fmla="*/ 108835 h 576584"/>
                    <a:gd name="connsiteX10" fmla="*/ 118613 w 576575"/>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5" h="576584">
                      <a:moveTo>
                        <a:pt x="576575" y="288413"/>
                      </a:moveTo>
                      <a:cubicBezTo>
                        <a:pt x="576575" y="453513"/>
                        <a:pt x="451099" y="576576"/>
                        <a:pt x="290444" y="576576"/>
                      </a:cubicBezTo>
                      <a:cubicBezTo>
                        <a:pt x="131224" y="577770"/>
                        <a:pt x="1202" y="449665"/>
                        <a:pt x="8" y="290457"/>
                      </a:cubicBezTo>
                      <a:cubicBezTo>
                        <a:pt x="-1185" y="131237"/>
                        <a:pt x="126907" y="1202"/>
                        <a:pt x="286126" y="8"/>
                      </a:cubicBezTo>
                      <a:cubicBezTo>
                        <a:pt x="445334" y="-1185"/>
                        <a:pt x="575369" y="126920"/>
                        <a:pt x="576563" y="286139"/>
                      </a:cubicBezTo>
                      <a:cubicBezTo>
                        <a:pt x="576575" y="286888"/>
                        <a:pt x="576575" y="287651"/>
                        <a:pt x="576575" y="288413"/>
                      </a:cubicBezTo>
                      <a:close/>
                      <a:moveTo>
                        <a:pt x="118486" y="288413"/>
                      </a:moveTo>
                      <a:cubicBezTo>
                        <a:pt x="118486" y="394838"/>
                        <a:pt x="193670" y="467863"/>
                        <a:pt x="290191" y="467863"/>
                      </a:cubicBezTo>
                      <a:cubicBezTo>
                        <a:pt x="386710" y="467863"/>
                        <a:pt x="461894" y="394585"/>
                        <a:pt x="461894" y="288413"/>
                      </a:cubicBezTo>
                      <a:cubicBezTo>
                        <a:pt x="461894" y="182241"/>
                        <a:pt x="385694" y="108835"/>
                        <a:pt x="290191" y="108835"/>
                      </a:cubicBezTo>
                      <a:cubicBezTo>
                        <a:pt x="194686" y="108835"/>
                        <a:pt x="118613" y="181987"/>
                        <a:pt x="118613" y="288413"/>
                      </a:cubicBezTo>
                      <a:close/>
                    </a:path>
                  </a:pathLst>
                </a:custGeom>
                <a:solidFill>
                  <a:srgbClr val="3C91E6"/>
                </a:solidFill>
                <a:ln w="12700" cap="flat">
                  <a:noFill/>
                  <a:prstDash val="solid"/>
                  <a:miter/>
                </a:ln>
              </p:spPr>
              <p:txBody>
                <a:bodyPr rtlCol="0" anchor="ctr"/>
                <a:lstStyle/>
                <a:p>
                  <a:endParaRPr lang="nl-NL"/>
                </a:p>
              </p:txBody>
            </p:sp>
            <p:sp>
              <p:nvSpPr>
                <p:cNvPr id="179" name="Vrije vorm: vorm 178">
                  <a:extLst>
                    <a:ext uri="{FF2B5EF4-FFF2-40B4-BE49-F238E27FC236}">
                      <a16:creationId xmlns:a16="http://schemas.microsoft.com/office/drawing/2014/main" id="{52644F03-2C5C-46C2-B02B-5ED17A17E8B0}"/>
                    </a:ext>
                  </a:extLst>
                </p:cNvPr>
                <p:cNvSpPr/>
                <p:nvPr/>
              </p:nvSpPr>
              <p:spPr>
                <a:xfrm>
                  <a:off x="7395596" y="3210184"/>
                  <a:ext cx="576576" cy="576584"/>
                </a:xfrm>
                <a:custGeom>
                  <a:avLst/>
                  <a:gdLst>
                    <a:gd name="connsiteX0" fmla="*/ 576576 w 576576"/>
                    <a:gd name="connsiteY0" fmla="*/ 288413 h 576584"/>
                    <a:gd name="connsiteX1" fmla="*/ 290445 w 576576"/>
                    <a:gd name="connsiteY1" fmla="*/ 576576 h 576584"/>
                    <a:gd name="connsiteX2" fmla="*/ 8 w 576576"/>
                    <a:gd name="connsiteY2" fmla="*/ 290457 h 576584"/>
                    <a:gd name="connsiteX3" fmla="*/ 286127 w 576576"/>
                    <a:gd name="connsiteY3" fmla="*/ 8 h 576584"/>
                    <a:gd name="connsiteX4" fmla="*/ 576563 w 576576"/>
                    <a:gd name="connsiteY4" fmla="*/ 286139 h 576584"/>
                    <a:gd name="connsiteX5" fmla="*/ 576576 w 576576"/>
                    <a:gd name="connsiteY5" fmla="*/ 288413 h 576584"/>
                    <a:gd name="connsiteX6" fmla="*/ 118487 w 576576"/>
                    <a:gd name="connsiteY6" fmla="*/ 288413 h 576584"/>
                    <a:gd name="connsiteX7" fmla="*/ 290191 w 576576"/>
                    <a:gd name="connsiteY7" fmla="*/ 467863 h 576584"/>
                    <a:gd name="connsiteX8" fmla="*/ 461895 w 576576"/>
                    <a:gd name="connsiteY8" fmla="*/ 288413 h 576584"/>
                    <a:gd name="connsiteX9" fmla="*/ 290191 w 576576"/>
                    <a:gd name="connsiteY9" fmla="*/ 108835 h 576584"/>
                    <a:gd name="connsiteX10" fmla="*/ 118614 w 576576"/>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6" h="576584">
                      <a:moveTo>
                        <a:pt x="576576" y="288413"/>
                      </a:moveTo>
                      <a:cubicBezTo>
                        <a:pt x="576576" y="453513"/>
                        <a:pt x="451100" y="576576"/>
                        <a:pt x="290445" y="576576"/>
                      </a:cubicBezTo>
                      <a:cubicBezTo>
                        <a:pt x="131225" y="577770"/>
                        <a:pt x="1203" y="449665"/>
                        <a:pt x="8" y="290457"/>
                      </a:cubicBezTo>
                      <a:cubicBezTo>
                        <a:pt x="-1185" y="131237"/>
                        <a:pt x="126907" y="1202"/>
                        <a:pt x="286127" y="8"/>
                      </a:cubicBezTo>
                      <a:cubicBezTo>
                        <a:pt x="445334" y="-1185"/>
                        <a:pt x="575369" y="126920"/>
                        <a:pt x="576563" y="286139"/>
                      </a:cubicBezTo>
                      <a:cubicBezTo>
                        <a:pt x="576576" y="286888"/>
                        <a:pt x="576576" y="287651"/>
                        <a:pt x="576576" y="288413"/>
                      </a:cubicBezTo>
                      <a:close/>
                      <a:moveTo>
                        <a:pt x="118487" y="288413"/>
                      </a:moveTo>
                      <a:cubicBezTo>
                        <a:pt x="118487" y="394838"/>
                        <a:pt x="193798" y="467863"/>
                        <a:pt x="290191" y="467863"/>
                      </a:cubicBezTo>
                      <a:cubicBezTo>
                        <a:pt x="386584" y="467863"/>
                        <a:pt x="461895" y="394585"/>
                        <a:pt x="461895" y="288413"/>
                      </a:cubicBezTo>
                      <a:cubicBezTo>
                        <a:pt x="461895" y="182241"/>
                        <a:pt x="385695" y="108835"/>
                        <a:pt x="290191" y="108835"/>
                      </a:cubicBezTo>
                      <a:cubicBezTo>
                        <a:pt x="194687" y="108835"/>
                        <a:pt x="118614" y="181987"/>
                        <a:pt x="118614" y="288413"/>
                      </a:cubicBezTo>
                      <a:close/>
                    </a:path>
                  </a:pathLst>
                </a:custGeom>
                <a:solidFill>
                  <a:srgbClr val="3C91E6"/>
                </a:solidFill>
                <a:ln w="12700" cap="flat">
                  <a:noFill/>
                  <a:prstDash val="solid"/>
                  <a:miter/>
                </a:ln>
              </p:spPr>
              <p:txBody>
                <a:bodyPr rtlCol="0" anchor="ctr"/>
                <a:lstStyle/>
                <a:p>
                  <a:endParaRPr lang="nl-NL"/>
                </a:p>
              </p:txBody>
            </p:sp>
            <p:sp>
              <p:nvSpPr>
                <p:cNvPr id="180" name="Vrije vorm: vorm 179">
                  <a:extLst>
                    <a:ext uri="{FF2B5EF4-FFF2-40B4-BE49-F238E27FC236}">
                      <a16:creationId xmlns:a16="http://schemas.microsoft.com/office/drawing/2014/main" id="{919E6745-B46B-43B8-AF1D-975BEE27647F}"/>
                    </a:ext>
                  </a:extLst>
                </p:cNvPr>
                <p:cNvSpPr/>
                <p:nvPr/>
              </p:nvSpPr>
              <p:spPr>
                <a:xfrm>
                  <a:off x="8086725" y="3001518"/>
                  <a:ext cx="114300" cy="773176"/>
                </a:xfrm>
                <a:custGeom>
                  <a:avLst/>
                  <a:gdLst>
                    <a:gd name="connsiteX0" fmla="*/ 0 w 114300"/>
                    <a:gd name="connsiteY0" fmla="*/ 0 h 773176"/>
                    <a:gd name="connsiteX1" fmla="*/ 114300 w 114300"/>
                    <a:gd name="connsiteY1" fmla="*/ 0 h 773176"/>
                    <a:gd name="connsiteX2" fmla="*/ 114300 w 114300"/>
                    <a:gd name="connsiteY2" fmla="*/ 773176 h 773176"/>
                    <a:gd name="connsiteX3" fmla="*/ 0 w 114300"/>
                    <a:gd name="connsiteY3" fmla="*/ 773176 h 773176"/>
                  </a:gdLst>
                  <a:ahLst/>
                  <a:cxnLst>
                    <a:cxn ang="0">
                      <a:pos x="connsiteX0" y="connsiteY0"/>
                    </a:cxn>
                    <a:cxn ang="0">
                      <a:pos x="connsiteX1" y="connsiteY1"/>
                    </a:cxn>
                    <a:cxn ang="0">
                      <a:pos x="connsiteX2" y="connsiteY2"/>
                    </a:cxn>
                    <a:cxn ang="0">
                      <a:pos x="connsiteX3" y="connsiteY3"/>
                    </a:cxn>
                  </a:cxnLst>
                  <a:rect l="l" t="t" r="r" b="b"/>
                  <a:pathLst>
                    <a:path w="114300" h="773176">
                      <a:moveTo>
                        <a:pt x="0" y="0"/>
                      </a:moveTo>
                      <a:lnTo>
                        <a:pt x="114300" y="0"/>
                      </a:lnTo>
                      <a:lnTo>
                        <a:pt x="114300" y="773176"/>
                      </a:lnTo>
                      <a:lnTo>
                        <a:pt x="0" y="773176"/>
                      </a:lnTo>
                      <a:close/>
                    </a:path>
                  </a:pathLst>
                </a:custGeom>
                <a:solidFill>
                  <a:srgbClr val="3C91E6"/>
                </a:solidFill>
                <a:ln w="12700" cap="flat">
                  <a:noFill/>
                  <a:prstDash val="solid"/>
                  <a:miter/>
                </a:ln>
              </p:spPr>
              <p:txBody>
                <a:bodyPr rtlCol="0" anchor="ctr"/>
                <a:lstStyle/>
                <a:p>
                  <a:endParaRPr lang="nl-NL"/>
                </a:p>
              </p:txBody>
            </p:sp>
            <p:sp>
              <p:nvSpPr>
                <p:cNvPr id="181" name="Vrije vorm: vorm 180">
                  <a:extLst>
                    <a:ext uri="{FF2B5EF4-FFF2-40B4-BE49-F238E27FC236}">
                      <a16:creationId xmlns:a16="http://schemas.microsoft.com/office/drawing/2014/main" id="{6E810FB3-9FDA-4EBF-BC99-914F52B7DC39}"/>
                    </a:ext>
                  </a:extLst>
                </p:cNvPr>
                <p:cNvSpPr/>
                <p:nvPr/>
              </p:nvSpPr>
              <p:spPr>
                <a:xfrm>
                  <a:off x="8303641" y="3209671"/>
                  <a:ext cx="509016" cy="576582"/>
                </a:xfrm>
                <a:custGeom>
                  <a:avLst/>
                  <a:gdLst>
                    <a:gd name="connsiteX0" fmla="*/ 0 w 509016"/>
                    <a:gd name="connsiteY0" fmla="*/ 387350 h 576582"/>
                    <a:gd name="connsiteX1" fmla="*/ 115951 w 509016"/>
                    <a:gd name="connsiteY1" fmla="*/ 387350 h 576582"/>
                    <a:gd name="connsiteX2" fmla="*/ 273558 w 509016"/>
                    <a:gd name="connsiteY2" fmla="*/ 476250 h 576582"/>
                    <a:gd name="connsiteX3" fmla="*/ 392049 w 509016"/>
                    <a:gd name="connsiteY3" fmla="*/ 412750 h 576582"/>
                    <a:gd name="connsiteX4" fmla="*/ 247523 w 509016"/>
                    <a:gd name="connsiteY4" fmla="*/ 337312 h 576582"/>
                    <a:gd name="connsiteX5" fmla="*/ 27559 w 509016"/>
                    <a:gd name="connsiteY5" fmla="*/ 175641 h 576582"/>
                    <a:gd name="connsiteX6" fmla="*/ 260604 w 509016"/>
                    <a:gd name="connsiteY6" fmla="*/ 0 h 576582"/>
                    <a:gd name="connsiteX7" fmla="*/ 501904 w 509016"/>
                    <a:gd name="connsiteY7" fmla="*/ 167640 h 576582"/>
                    <a:gd name="connsiteX8" fmla="*/ 387604 w 509016"/>
                    <a:gd name="connsiteY8" fmla="*/ 167640 h 576582"/>
                    <a:gd name="connsiteX9" fmla="*/ 259080 w 509016"/>
                    <a:gd name="connsiteY9" fmla="*/ 100330 h 576582"/>
                    <a:gd name="connsiteX10" fmla="*/ 142621 w 509016"/>
                    <a:gd name="connsiteY10" fmla="*/ 163830 h 576582"/>
                    <a:gd name="connsiteX11" fmla="*/ 273050 w 509016"/>
                    <a:gd name="connsiteY11" fmla="*/ 231140 h 576582"/>
                    <a:gd name="connsiteX12" fmla="*/ 509016 w 509016"/>
                    <a:gd name="connsiteY12" fmla="*/ 399923 h 576582"/>
                    <a:gd name="connsiteX13" fmla="*/ 272034 w 509016"/>
                    <a:gd name="connsiteY13" fmla="*/ 576580 h 576582"/>
                    <a:gd name="connsiteX14" fmla="*/ 0 w 509016"/>
                    <a:gd name="connsiteY14" fmla="*/ 387350 h 5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016" h="576582">
                      <a:moveTo>
                        <a:pt x="0" y="387350"/>
                      </a:moveTo>
                      <a:lnTo>
                        <a:pt x="115951" y="387350"/>
                      </a:lnTo>
                      <a:cubicBezTo>
                        <a:pt x="132969" y="448564"/>
                        <a:pt x="177800" y="476250"/>
                        <a:pt x="273558" y="476250"/>
                      </a:cubicBezTo>
                      <a:cubicBezTo>
                        <a:pt x="346837" y="476250"/>
                        <a:pt x="392049" y="454152"/>
                        <a:pt x="392049" y="412750"/>
                      </a:cubicBezTo>
                      <a:cubicBezTo>
                        <a:pt x="392049" y="366522"/>
                        <a:pt x="339852" y="359410"/>
                        <a:pt x="247523" y="337312"/>
                      </a:cubicBezTo>
                      <a:cubicBezTo>
                        <a:pt x="92710" y="299212"/>
                        <a:pt x="27559" y="268097"/>
                        <a:pt x="27559" y="175641"/>
                      </a:cubicBezTo>
                      <a:cubicBezTo>
                        <a:pt x="27559" y="64262"/>
                        <a:pt x="121920" y="0"/>
                        <a:pt x="260604" y="0"/>
                      </a:cubicBezTo>
                      <a:cubicBezTo>
                        <a:pt x="402209" y="0"/>
                        <a:pt x="481457" y="67183"/>
                        <a:pt x="501904" y="167640"/>
                      </a:cubicBezTo>
                      <a:lnTo>
                        <a:pt x="387604" y="167640"/>
                      </a:lnTo>
                      <a:cubicBezTo>
                        <a:pt x="371475" y="122428"/>
                        <a:pt x="329311" y="100330"/>
                        <a:pt x="259080" y="100330"/>
                      </a:cubicBezTo>
                      <a:cubicBezTo>
                        <a:pt x="185674" y="100330"/>
                        <a:pt x="142621" y="125730"/>
                        <a:pt x="142621" y="163830"/>
                      </a:cubicBezTo>
                      <a:cubicBezTo>
                        <a:pt x="142621" y="199009"/>
                        <a:pt x="176657" y="208026"/>
                        <a:pt x="273050" y="231140"/>
                      </a:cubicBezTo>
                      <a:cubicBezTo>
                        <a:pt x="422656" y="266319"/>
                        <a:pt x="509016" y="292354"/>
                        <a:pt x="509016" y="399923"/>
                      </a:cubicBezTo>
                      <a:cubicBezTo>
                        <a:pt x="509016" y="518414"/>
                        <a:pt x="402717" y="576580"/>
                        <a:pt x="272034" y="576580"/>
                      </a:cubicBezTo>
                      <a:cubicBezTo>
                        <a:pt x="125476" y="577088"/>
                        <a:pt x="20955" y="506857"/>
                        <a:pt x="0" y="387350"/>
                      </a:cubicBezTo>
                      <a:close/>
                    </a:path>
                  </a:pathLst>
                </a:custGeom>
                <a:solidFill>
                  <a:srgbClr val="3C91E6"/>
                </a:solidFill>
                <a:ln w="12700" cap="flat">
                  <a:noFill/>
                  <a:prstDash val="solid"/>
                  <a:miter/>
                </a:ln>
              </p:spPr>
              <p:txBody>
                <a:bodyPr rtlCol="0" anchor="ctr"/>
                <a:lstStyle/>
                <a:p>
                  <a:endParaRPr lang="nl-NL"/>
                </a:p>
              </p:txBody>
            </p:sp>
            <p:sp>
              <p:nvSpPr>
                <p:cNvPr id="182" name="Vrije vorm: vorm 181">
                  <a:extLst>
                    <a:ext uri="{FF2B5EF4-FFF2-40B4-BE49-F238E27FC236}">
                      <a16:creationId xmlns:a16="http://schemas.microsoft.com/office/drawing/2014/main" id="{08FC0917-B59B-4CD8-8925-DC47DE107AC4}"/>
                    </a:ext>
                  </a:extLst>
                </p:cNvPr>
                <p:cNvSpPr/>
                <p:nvPr/>
              </p:nvSpPr>
              <p:spPr>
                <a:xfrm>
                  <a:off x="4406847" y="3542958"/>
                  <a:ext cx="206320" cy="357224"/>
                </a:xfrm>
                <a:custGeom>
                  <a:avLst/>
                  <a:gdLst>
                    <a:gd name="connsiteX0" fmla="*/ 206320 w 206320"/>
                    <a:gd name="connsiteY0" fmla="*/ 0 h 357224"/>
                    <a:gd name="connsiteX1" fmla="*/ 206320 w 206320"/>
                    <a:gd name="connsiteY1" fmla="*/ 238150 h 357224"/>
                    <a:gd name="connsiteX2" fmla="*/ 0 w 206320"/>
                    <a:gd name="connsiteY2" fmla="*/ 357225 h 357224"/>
                    <a:gd name="connsiteX3" fmla="*/ 0 w 206320"/>
                    <a:gd name="connsiteY3" fmla="*/ 119075 h 357224"/>
                    <a:gd name="connsiteX4" fmla="*/ 206320 w 206320"/>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0"/>
                      </a:moveTo>
                      <a:lnTo>
                        <a:pt x="206320" y="238150"/>
                      </a:lnTo>
                      <a:lnTo>
                        <a:pt x="0" y="357225"/>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183" name="Vrije vorm: vorm 182">
                  <a:extLst>
                    <a:ext uri="{FF2B5EF4-FFF2-40B4-BE49-F238E27FC236}">
                      <a16:creationId xmlns:a16="http://schemas.microsoft.com/office/drawing/2014/main" id="{70079D78-5FC5-4E5A-9A3B-4B848120AB40}"/>
                    </a:ext>
                  </a:extLst>
                </p:cNvPr>
                <p:cNvSpPr/>
                <p:nvPr/>
              </p:nvSpPr>
              <p:spPr>
                <a:xfrm>
                  <a:off x="4406847" y="3304808"/>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84" name="Vrije vorm: vorm 183">
                  <a:extLst>
                    <a:ext uri="{FF2B5EF4-FFF2-40B4-BE49-F238E27FC236}">
                      <a16:creationId xmlns:a16="http://schemas.microsoft.com/office/drawing/2014/main" id="{FCC5190C-BFCD-4592-956A-AABA6E92FAE0}"/>
                    </a:ext>
                  </a:extLst>
                </p:cNvPr>
                <p:cNvSpPr/>
                <p:nvPr/>
              </p:nvSpPr>
              <p:spPr>
                <a:xfrm>
                  <a:off x="4200526" y="3185607"/>
                  <a:ext cx="412640" cy="238276"/>
                </a:xfrm>
                <a:custGeom>
                  <a:avLst/>
                  <a:gdLst>
                    <a:gd name="connsiteX0" fmla="*/ 412641 w 412640"/>
                    <a:gd name="connsiteY0" fmla="*/ 119202 h 238276"/>
                    <a:gd name="connsiteX1" fmla="*/ 206320 w 412640"/>
                    <a:gd name="connsiteY1" fmla="*/ 238276 h 238276"/>
                    <a:gd name="connsiteX2" fmla="*/ 0 w 412640"/>
                    <a:gd name="connsiteY2" fmla="*/ 119202 h 238276"/>
                    <a:gd name="connsiteX3" fmla="*/ 206320 w 412640"/>
                    <a:gd name="connsiteY3" fmla="*/ 0 h 238276"/>
                    <a:gd name="connsiteX4" fmla="*/ 412641 w 412640"/>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276">
                      <a:moveTo>
                        <a:pt x="412641" y="119202"/>
                      </a:moveTo>
                      <a:lnTo>
                        <a:pt x="206320" y="238276"/>
                      </a:lnTo>
                      <a:lnTo>
                        <a:pt x="0" y="119202"/>
                      </a:lnTo>
                      <a:lnTo>
                        <a:pt x="206320" y="0"/>
                      </a:lnTo>
                      <a:lnTo>
                        <a:pt x="412641" y="119202"/>
                      </a:lnTo>
                      <a:close/>
                    </a:path>
                  </a:pathLst>
                </a:custGeom>
                <a:solidFill>
                  <a:srgbClr val="43B171"/>
                </a:solidFill>
                <a:ln w="12635" cap="flat">
                  <a:noFill/>
                  <a:prstDash val="solid"/>
                  <a:miter/>
                </a:ln>
              </p:spPr>
              <p:txBody>
                <a:bodyPr rtlCol="0" anchor="ctr"/>
                <a:lstStyle/>
                <a:p>
                  <a:endParaRPr lang="nl-NL"/>
                </a:p>
              </p:txBody>
            </p:sp>
            <p:sp>
              <p:nvSpPr>
                <p:cNvPr id="185" name="Vrije vorm: vorm 184">
                  <a:extLst>
                    <a:ext uri="{FF2B5EF4-FFF2-40B4-BE49-F238E27FC236}">
                      <a16:creationId xmlns:a16="http://schemas.microsoft.com/office/drawing/2014/main" id="{DBE9F674-CF26-4894-8BA0-1E204558CB26}"/>
                    </a:ext>
                  </a:extLst>
                </p:cNvPr>
                <p:cNvSpPr/>
                <p:nvPr/>
              </p:nvSpPr>
              <p:spPr>
                <a:xfrm>
                  <a:off x="4200526" y="3423883"/>
                  <a:ext cx="412640" cy="238149"/>
                </a:xfrm>
                <a:custGeom>
                  <a:avLst/>
                  <a:gdLst>
                    <a:gd name="connsiteX0" fmla="*/ 412641 w 412640"/>
                    <a:gd name="connsiteY0" fmla="*/ 119075 h 238149"/>
                    <a:gd name="connsiteX1" fmla="*/ 206320 w 412640"/>
                    <a:gd name="connsiteY1" fmla="*/ 238150 h 238149"/>
                    <a:gd name="connsiteX2" fmla="*/ 0 w 412640"/>
                    <a:gd name="connsiteY2" fmla="*/ 119075 h 238149"/>
                    <a:gd name="connsiteX3" fmla="*/ 206320 w 412640"/>
                    <a:gd name="connsiteY3" fmla="*/ 0 h 238149"/>
                    <a:gd name="connsiteX4" fmla="*/ 412641 w 412640"/>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149">
                      <a:moveTo>
                        <a:pt x="412641" y="119075"/>
                      </a:moveTo>
                      <a:lnTo>
                        <a:pt x="206320" y="238150"/>
                      </a:lnTo>
                      <a:lnTo>
                        <a:pt x="0" y="119075"/>
                      </a:lnTo>
                      <a:lnTo>
                        <a:pt x="206320" y="0"/>
                      </a:lnTo>
                      <a:lnTo>
                        <a:pt x="412641" y="119075"/>
                      </a:lnTo>
                      <a:close/>
                    </a:path>
                  </a:pathLst>
                </a:custGeom>
                <a:solidFill>
                  <a:srgbClr val="43B171"/>
                </a:solidFill>
                <a:ln w="12635" cap="flat">
                  <a:noFill/>
                  <a:prstDash val="solid"/>
                  <a:miter/>
                </a:ln>
              </p:spPr>
              <p:txBody>
                <a:bodyPr rtlCol="0" anchor="ctr"/>
                <a:lstStyle/>
                <a:p>
                  <a:endParaRPr lang="nl-NL"/>
                </a:p>
              </p:txBody>
            </p:sp>
            <p:sp>
              <p:nvSpPr>
                <p:cNvPr id="186" name="Vrije vorm: vorm 185">
                  <a:extLst>
                    <a:ext uri="{FF2B5EF4-FFF2-40B4-BE49-F238E27FC236}">
                      <a16:creationId xmlns:a16="http://schemas.microsoft.com/office/drawing/2014/main" id="{DC1E6FE6-D77D-4F9D-B18C-7498944B0C37}"/>
                    </a:ext>
                  </a:extLst>
                </p:cNvPr>
                <p:cNvSpPr/>
                <p:nvPr/>
              </p:nvSpPr>
              <p:spPr>
                <a:xfrm>
                  <a:off x="4200526" y="3542958"/>
                  <a:ext cx="206320" cy="357224"/>
                </a:xfrm>
                <a:custGeom>
                  <a:avLst/>
                  <a:gdLst>
                    <a:gd name="connsiteX0" fmla="*/ 206320 w 206320"/>
                    <a:gd name="connsiteY0" fmla="*/ 119075 h 357224"/>
                    <a:gd name="connsiteX1" fmla="*/ 206320 w 206320"/>
                    <a:gd name="connsiteY1" fmla="*/ 357225 h 357224"/>
                    <a:gd name="connsiteX2" fmla="*/ 0 w 206320"/>
                    <a:gd name="connsiteY2" fmla="*/ 238150 h 357224"/>
                    <a:gd name="connsiteX3" fmla="*/ 0 w 206320"/>
                    <a:gd name="connsiteY3" fmla="*/ 0 h 357224"/>
                    <a:gd name="connsiteX4" fmla="*/ 206320 w 206320"/>
                    <a:gd name="connsiteY4" fmla="*/ 119075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119075"/>
                      </a:moveTo>
                      <a:lnTo>
                        <a:pt x="206320" y="357225"/>
                      </a:ln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187" name="Vrije vorm: vorm 186">
                  <a:extLst>
                    <a:ext uri="{FF2B5EF4-FFF2-40B4-BE49-F238E27FC236}">
                      <a16:creationId xmlns:a16="http://schemas.microsoft.com/office/drawing/2014/main" id="{1FFE4F52-9151-413C-B072-99F53EFB651F}"/>
                    </a:ext>
                  </a:extLst>
                </p:cNvPr>
                <p:cNvSpPr/>
                <p:nvPr/>
              </p:nvSpPr>
              <p:spPr>
                <a:xfrm>
                  <a:off x="4200526" y="2947457"/>
                  <a:ext cx="412640" cy="357351"/>
                </a:xfrm>
                <a:custGeom>
                  <a:avLst/>
                  <a:gdLst>
                    <a:gd name="connsiteX0" fmla="*/ 206320 w 412640"/>
                    <a:gd name="connsiteY0" fmla="*/ 0 h 357351"/>
                    <a:gd name="connsiteX1" fmla="*/ 0 w 412640"/>
                    <a:gd name="connsiteY1" fmla="*/ 119075 h 357351"/>
                    <a:gd name="connsiteX2" fmla="*/ 0 w 412640"/>
                    <a:gd name="connsiteY2" fmla="*/ 357351 h 357351"/>
                    <a:gd name="connsiteX3" fmla="*/ 206320 w 412640"/>
                    <a:gd name="connsiteY3" fmla="*/ 238150 h 357351"/>
                    <a:gd name="connsiteX4" fmla="*/ 412641 w 412640"/>
                    <a:gd name="connsiteY4" fmla="*/ 357351 h 357351"/>
                    <a:gd name="connsiteX5" fmla="*/ 412641 w 412640"/>
                    <a:gd name="connsiteY5" fmla="*/ 119075 h 357351"/>
                    <a:gd name="connsiteX6" fmla="*/ 206320 w 412640"/>
                    <a:gd name="connsiteY6" fmla="*/ 0 h 35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40" h="357351">
                      <a:moveTo>
                        <a:pt x="206320" y="0"/>
                      </a:moveTo>
                      <a:lnTo>
                        <a:pt x="0" y="119075"/>
                      </a:lnTo>
                      <a:lnTo>
                        <a:pt x="0" y="357351"/>
                      </a:lnTo>
                      <a:lnTo>
                        <a:pt x="206320" y="238150"/>
                      </a:lnTo>
                      <a:lnTo>
                        <a:pt x="412641" y="357351"/>
                      </a:lnTo>
                      <a:lnTo>
                        <a:pt x="412641"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88" name="Vrije vorm: vorm 187">
                  <a:extLst>
                    <a:ext uri="{FF2B5EF4-FFF2-40B4-BE49-F238E27FC236}">
                      <a16:creationId xmlns:a16="http://schemas.microsoft.com/office/drawing/2014/main" id="{1E8BE5FA-26E2-4715-85FE-FCAE0E441226}"/>
                    </a:ext>
                  </a:extLst>
                </p:cNvPr>
                <p:cNvSpPr/>
                <p:nvPr/>
              </p:nvSpPr>
              <p:spPr>
                <a:xfrm>
                  <a:off x="4200526" y="2828382"/>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189" name="Vrije vorm: vorm 188">
                  <a:extLst>
                    <a:ext uri="{FF2B5EF4-FFF2-40B4-BE49-F238E27FC236}">
                      <a16:creationId xmlns:a16="http://schemas.microsoft.com/office/drawing/2014/main" id="{0BD669EC-5386-462E-BC9D-36D0EFBA28DD}"/>
                    </a:ext>
                  </a:extLst>
                </p:cNvPr>
                <p:cNvSpPr/>
                <p:nvPr/>
              </p:nvSpPr>
              <p:spPr>
                <a:xfrm>
                  <a:off x="4200526"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97D8B2"/>
                </a:solidFill>
                <a:ln w="12635" cap="flat">
                  <a:noFill/>
                  <a:prstDash val="solid"/>
                  <a:miter/>
                </a:ln>
              </p:spPr>
              <p:txBody>
                <a:bodyPr rtlCol="0" anchor="ctr"/>
                <a:lstStyle/>
                <a:p>
                  <a:endParaRPr lang="nl-NL"/>
                </a:p>
              </p:txBody>
            </p:sp>
            <p:sp>
              <p:nvSpPr>
                <p:cNvPr id="190" name="Vrije vorm: vorm 189">
                  <a:extLst>
                    <a:ext uri="{FF2B5EF4-FFF2-40B4-BE49-F238E27FC236}">
                      <a16:creationId xmlns:a16="http://schemas.microsoft.com/office/drawing/2014/main" id="{DF1263BA-852D-4E8D-B76B-94AEA3B91CE0}"/>
                    </a:ext>
                  </a:extLst>
                </p:cNvPr>
                <p:cNvSpPr/>
                <p:nvPr/>
              </p:nvSpPr>
              <p:spPr>
                <a:xfrm>
                  <a:off x="4200526" y="37811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191" name="Vrije vorm: vorm 190">
                  <a:extLst>
                    <a:ext uri="{FF2B5EF4-FFF2-40B4-BE49-F238E27FC236}">
                      <a16:creationId xmlns:a16="http://schemas.microsoft.com/office/drawing/2014/main" id="{4B89CC80-9CD8-408A-8375-768BF810807A}"/>
                    </a:ext>
                  </a:extLst>
                </p:cNvPr>
                <p:cNvSpPr/>
                <p:nvPr/>
              </p:nvSpPr>
              <p:spPr>
                <a:xfrm>
                  <a:off x="3994333" y="3304808"/>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192" name="Vrije vorm: vorm 191">
                  <a:extLst>
                    <a:ext uri="{FF2B5EF4-FFF2-40B4-BE49-F238E27FC236}">
                      <a16:creationId xmlns:a16="http://schemas.microsoft.com/office/drawing/2014/main" id="{9AE6D64E-AF72-40B7-AC10-C23D525502D0}"/>
                    </a:ext>
                  </a:extLst>
                </p:cNvPr>
                <p:cNvSpPr/>
                <p:nvPr/>
              </p:nvSpPr>
              <p:spPr>
                <a:xfrm>
                  <a:off x="3994333" y="3066532"/>
                  <a:ext cx="206193" cy="238276"/>
                </a:xfrm>
                <a:custGeom>
                  <a:avLst/>
                  <a:gdLst>
                    <a:gd name="connsiteX0" fmla="*/ 206194 w 206193"/>
                    <a:gd name="connsiteY0" fmla="*/ 0 h 238276"/>
                    <a:gd name="connsiteX1" fmla="*/ 206194 w 206193"/>
                    <a:gd name="connsiteY1" fmla="*/ 238276 h 238276"/>
                    <a:gd name="connsiteX2" fmla="*/ 0 w 206193"/>
                    <a:gd name="connsiteY2" fmla="*/ 119075 h 238276"/>
                    <a:gd name="connsiteX3" fmla="*/ 206194 w 206193"/>
                    <a:gd name="connsiteY3" fmla="*/ 0 h 238276"/>
                  </a:gdLst>
                  <a:ahLst/>
                  <a:cxnLst>
                    <a:cxn ang="0">
                      <a:pos x="connsiteX0" y="connsiteY0"/>
                    </a:cxn>
                    <a:cxn ang="0">
                      <a:pos x="connsiteX1" y="connsiteY1"/>
                    </a:cxn>
                    <a:cxn ang="0">
                      <a:pos x="connsiteX2" y="connsiteY2"/>
                    </a:cxn>
                    <a:cxn ang="0">
                      <a:pos x="connsiteX3" y="connsiteY3"/>
                    </a:cxn>
                  </a:cxnLst>
                  <a:rect l="l" t="t" r="r" b="b"/>
                  <a:pathLst>
                    <a:path w="206193" h="238276">
                      <a:moveTo>
                        <a:pt x="206194" y="0"/>
                      </a:moveTo>
                      <a:lnTo>
                        <a:pt x="206194" y="238276"/>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193" name="Vrije vorm: vorm 192">
                  <a:extLst>
                    <a:ext uri="{FF2B5EF4-FFF2-40B4-BE49-F238E27FC236}">
                      <a16:creationId xmlns:a16="http://schemas.microsoft.com/office/drawing/2014/main" id="{AC948433-5B72-4DDE-A074-9A76FD9FB1B5}"/>
                    </a:ext>
                  </a:extLst>
                </p:cNvPr>
                <p:cNvSpPr/>
                <p:nvPr/>
              </p:nvSpPr>
              <p:spPr>
                <a:xfrm>
                  <a:off x="3994333" y="2828382"/>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97D8B2"/>
                </a:solidFill>
                <a:ln w="12635" cap="flat">
                  <a:noFill/>
                  <a:prstDash val="solid"/>
                  <a:miter/>
                </a:ln>
              </p:spPr>
              <p:txBody>
                <a:bodyPr rtlCol="0" anchor="ctr"/>
                <a:lstStyle/>
                <a:p>
                  <a:endParaRPr lang="nl-NL"/>
                </a:p>
              </p:txBody>
            </p:sp>
            <p:sp>
              <p:nvSpPr>
                <p:cNvPr id="194" name="Vrije vorm: vorm 193">
                  <a:extLst>
                    <a:ext uri="{FF2B5EF4-FFF2-40B4-BE49-F238E27FC236}">
                      <a16:creationId xmlns:a16="http://schemas.microsoft.com/office/drawing/2014/main" id="{3A750E77-BEF5-4679-88A9-0664C531072E}"/>
                    </a:ext>
                  </a:extLst>
                </p:cNvPr>
                <p:cNvSpPr/>
                <p:nvPr/>
              </p:nvSpPr>
              <p:spPr>
                <a:xfrm>
                  <a:off x="3788012"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97D8B2"/>
                </a:solidFill>
                <a:ln w="12635" cap="flat">
                  <a:noFill/>
                  <a:prstDash val="solid"/>
                  <a:miter/>
                </a:ln>
              </p:spPr>
              <p:txBody>
                <a:bodyPr rtlCol="0" anchor="ctr"/>
                <a:lstStyle/>
                <a:p>
                  <a:endParaRPr lang="nl-NL"/>
                </a:p>
              </p:txBody>
            </p:sp>
            <p:sp>
              <p:nvSpPr>
                <p:cNvPr id="195" name="Vrije vorm: vorm 194">
                  <a:extLst>
                    <a:ext uri="{FF2B5EF4-FFF2-40B4-BE49-F238E27FC236}">
                      <a16:creationId xmlns:a16="http://schemas.microsoft.com/office/drawing/2014/main" id="{10F92F64-CE3D-49B2-834E-70DDF1158D99}"/>
                    </a:ext>
                  </a:extLst>
                </p:cNvPr>
                <p:cNvSpPr/>
                <p:nvPr/>
              </p:nvSpPr>
              <p:spPr>
                <a:xfrm>
                  <a:off x="3788012" y="3423883"/>
                  <a:ext cx="412513" cy="238149"/>
                </a:xfrm>
                <a:custGeom>
                  <a:avLst/>
                  <a:gdLst>
                    <a:gd name="connsiteX0" fmla="*/ 412514 w 412513"/>
                    <a:gd name="connsiteY0" fmla="*/ 119075 h 238149"/>
                    <a:gd name="connsiteX1" fmla="*/ 206320 w 412513"/>
                    <a:gd name="connsiteY1" fmla="*/ 238150 h 238149"/>
                    <a:gd name="connsiteX2" fmla="*/ 0 w 412513"/>
                    <a:gd name="connsiteY2" fmla="*/ 119075 h 238149"/>
                    <a:gd name="connsiteX3" fmla="*/ 206320 w 412513"/>
                    <a:gd name="connsiteY3" fmla="*/ 0 h 238149"/>
                    <a:gd name="connsiteX4" fmla="*/ 412514 w 412513"/>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412514" y="119075"/>
                      </a:moveTo>
                      <a:lnTo>
                        <a:pt x="206320" y="238150"/>
                      </a:lnTo>
                      <a:lnTo>
                        <a:pt x="0" y="119075"/>
                      </a:lnTo>
                      <a:lnTo>
                        <a:pt x="206320" y="0"/>
                      </a:lnTo>
                      <a:lnTo>
                        <a:pt x="412514" y="119075"/>
                      </a:lnTo>
                      <a:close/>
                    </a:path>
                  </a:pathLst>
                </a:custGeom>
                <a:solidFill>
                  <a:srgbClr val="97D8B2"/>
                </a:solidFill>
                <a:ln w="12635" cap="flat">
                  <a:noFill/>
                  <a:prstDash val="solid"/>
                  <a:miter/>
                </a:ln>
              </p:spPr>
              <p:txBody>
                <a:bodyPr rtlCol="0" anchor="ctr"/>
                <a:lstStyle/>
                <a:p>
                  <a:endParaRPr lang="nl-NL"/>
                </a:p>
              </p:txBody>
            </p:sp>
            <p:sp>
              <p:nvSpPr>
                <p:cNvPr id="196" name="Vrije vorm: vorm 195">
                  <a:extLst>
                    <a:ext uri="{FF2B5EF4-FFF2-40B4-BE49-F238E27FC236}">
                      <a16:creationId xmlns:a16="http://schemas.microsoft.com/office/drawing/2014/main" id="{F5EBE663-B149-4E51-A5D0-C9237D07962F}"/>
                    </a:ext>
                  </a:extLst>
                </p:cNvPr>
                <p:cNvSpPr/>
                <p:nvPr/>
              </p:nvSpPr>
              <p:spPr>
                <a:xfrm>
                  <a:off x="3788012" y="2709308"/>
                  <a:ext cx="412513" cy="238149"/>
                </a:xfrm>
                <a:custGeom>
                  <a:avLst/>
                  <a:gdLst>
                    <a:gd name="connsiteX0" fmla="*/ 206320 w 412513"/>
                    <a:gd name="connsiteY0" fmla="*/ 0 h 238149"/>
                    <a:gd name="connsiteX1" fmla="*/ 0 w 412513"/>
                    <a:gd name="connsiteY1" fmla="*/ 119075 h 238149"/>
                    <a:gd name="connsiteX2" fmla="*/ 206320 w 412513"/>
                    <a:gd name="connsiteY2" fmla="*/ 238150 h 238149"/>
                    <a:gd name="connsiteX3" fmla="*/ 412514 w 412513"/>
                    <a:gd name="connsiteY3" fmla="*/ 119075 h 238149"/>
                    <a:gd name="connsiteX4" fmla="*/ 206320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320" y="0"/>
                      </a:moveTo>
                      <a:lnTo>
                        <a:pt x="0" y="119075"/>
                      </a:lnTo>
                      <a:lnTo>
                        <a:pt x="206320" y="238150"/>
                      </a:lnTo>
                      <a:lnTo>
                        <a:pt x="412514"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197" name="Vrije vorm: vorm 196">
                  <a:extLst>
                    <a:ext uri="{FF2B5EF4-FFF2-40B4-BE49-F238E27FC236}">
                      <a16:creationId xmlns:a16="http://schemas.microsoft.com/office/drawing/2014/main" id="{8DFFFC13-843F-41EC-A007-CE9748FB1700}"/>
                    </a:ext>
                  </a:extLst>
                </p:cNvPr>
                <p:cNvSpPr/>
                <p:nvPr/>
              </p:nvSpPr>
              <p:spPr>
                <a:xfrm>
                  <a:off x="3788012" y="2828382"/>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198" name="Vrije vorm: vorm 197">
                  <a:extLst>
                    <a:ext uri="{FF2B5EF4-FFF2-40B4-BE49-F238E27FC236}">
                      <a16:creationId xmlns:a16="http://schemas.microsoft.com/office/drawing/2014/main" id="{51D4D018-1102-43FA-A014-BB65BBBD2A94}"/>
                    </a:ext>
                  </a:extLst>
                </p:cNvPr>
                <p:cNvSpPr/>
                <p:nvPr/>
              </p:nvSpPr>
              <p:spPr>
                <a:xfrm>
                  <a:off x="3788012" y="3066532"/>
                  <a:ext cx="206320" cy="238276"/>
                </a:xfrm>
                <a:custGeom>
                  <a:avLst/>
                  <a:gdLst>
                    <a:gd name="connsiteX0" fmla="*/ 206320 w 206320"/>
                    <a:gd name="connsiteY0" fmla="*/ 119075 h 238276"/>
                    <a:gd name="connsiteX1" fmla="*/ 0 w 206320"/>
                    <a:gd name="connsiteY1" fmla="*/ 238276 h 238276"/>
                    <a:gd name="connsiteX2" fmla="*/ 0 w 206320"/>
                    <a:gd name="connsiteY2" fmla="*/ 0 h 238276"/>
                    <a:gd name="connsiteX3" fmla="*/ 206320 w 206320"/>
                    <a:gd name="connsiteY3" fmla="*/ 119075 h 238276"/>
                  </a:gdLst>
                  <a:ahLst/>
                  <a:cxnLst>
                    <a:cxn ang="0">
                      <a:pos x="connsiteX0" y="connsiteY0"/>
                    </a:cxn>
                    <a:cxn ang="0">
                      <a:pos x="connsiteX1" y="connsiteY1"/>
                    </a:cxn>
                    <a:cxn ang="0">
                      <a:pos x="connsiteX2" y="connsiteY2"/>
                    </a:cxn>
                    <a:cxn ang="0">
                      <a:pos x="connsiteX3" y="connsiteY3"/>
                    </a:cxn>
                  </a:cxnLst>
                  <a:rect l="l" t="t" r="r" b="b"/>
                  <a:pathLst>
                    <a:path w="206320" h="238276">
                      <a:moveTo>
                        <a:pt x="206320" y="119075"/>
                      </a:moveTo>
                      <a:lnTo>
                        <a:pt x="0" y="238276"/>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199" name="Vrije vorm: vorm 198">
                  <a:extLst>
                    <a:ext uri="{FF2B5EF4-FFF2-40B4-BE49-F238E27FC236}">
                      <a16:creationId xmlns:a16="http://schemas.microsoft.com/office/drawing/2014/main" id="{4319C9DA-FBEB-4941-93E4-D4CF3DCC1431}"/>
                    </a:ext>
                  </a:extLst>
                </p:cNvPr>
                <p:cNvSpPr/>
                <p:nvPr/>
              </p:nvSpPr>
              <p:spPr>
                <a:xfrm>
                  <a:off x="3788012"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412514 w 412513"/>
                    <a:gd name="connsiteY6" fmla="*/ 0 h 476299"/>
                    <a:gd name="connsiteX7" fmla="*/ 206320 w 412513"/>
                    <a:gd name="connsiteY7"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513" h="476299">
                      <a:moveTo>
                        <a:pt x="206320" y="119075"/>
                      </a:moveTo>
                      <a:lnTo>
                        <a:pt x="0" y="0"/>
                      </a:lnTo>
                      <a:lnTo>
                        <a:pt x="0" y="238150"/>
                      </a:lnTo>
                      <a:lnTo>
                        <a:pt x="206320" y="357225"/>
                      </a:lnTo>
                      <a:lnTo>
                        <a:pt x="412514" y="476299"/>
                      </a:lnTo>
                      <a:lnTo>
                        <a:pt x="412514" y="238150"/>
                      </a:lnTo>
                      <a:lnTo>
                        <a:pt x="412514"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200" name="Vrije vorm: vorm 199">
                  <a:extLst>
                    <a:ext uri="{FF2B5EF4-FFF2-40B4-BE49-F238E27FC236}">
                      <a16:creationId xmlns:a16="http://schemas.microsoft.com/office/drawing/2014/main" id="{3A488DED-8370-47BD-B2F5-1125B38B9547}"/>
                    </a:ext>
                  </a:extLst>
                </p:cNvPr>
                <p:cNvSpPr/>
                <p:nvPr/>
              </p:nvSpPr>
              <p:spPr>
                <a:xfrm>
                  <a:off x="3788012" y="3781108"/>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285943"/>
                </a:solidFill>
                <a:ln w="12635" cap="flat">
                  <a:noFill/>
                  <a:prstDash val="solid"/>
                  <a:miter/>
                </a:ln>
              </p:spPr>
              <p:txBody>
                <a:bodyPr rtlCol="0" anchor="ctr"/>
                <a:lstStyle/>
                <a:p>
                  <a:endParaRPr lang="nl-NL"/>
                </a:p>
              </p:txBody>
            </p:sp>
            <p:sp>
              <p:nvSpPr>
                <p:cNvPr id="201" name="Vrije vorm: vorm 200">
                  <a:extLst>
                    <a:ext uri="{FF2B5EF4-FFF2-40B4-BE49-F238E27FC236}">
                      <a16:creationId xmlns:a16="http://schemas.microsoft.com/office/drawing/2014/main" id="{7B7A309B-C0A5-45AA-9CA9-E8C0E91D796D}"/>
                    </a:ext>
                  </a:extLst>
                </p:cNvPr>
                <p:cNvSpPr/>
                <p:nvPr/>
              </p:nvSpPr>
              <p:spPr>
                <a:xfrm>
                  <a:off x="3581819" y="3304808"/>
                  <a:ext cx="412513" cy="238149"/>
                </a:xfrm>
                <a:custGeom>
                  <a:avLst/>
                  <a:gdLst>
                    <a:gd name="connsiteX0" fmla="*/ 206194 w 412513"/>
                    <a:gd name="connsiteY0" fmla="*/ 0 h 238149"/>
                    <a:gd name="connsiteX1" fmla="*/ 0 w 412513"/>
                    <a:gd name="connsiteY1" fmla="*/ 119075 h 238149"/>
                    <a:gd name="connsiteX2" fmla="*/ 206194 w 412513"/>
                    <a:gd name="connsiteY2" fmla="*/ 238150 h 238149"/>
                    <a:gd name="connsiteX3" fmla="*/ 412514 w 412513"/>
                    <a:gd name="connsiteY3" fmla="*/ 119075 h 238149"/>
                    <a:gd name="connsiteX4" fmla="*/ 206194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194" y="0"/>
                      </a:moveTo>
                      <a:lnTo>
                        <a:pt x="0" y="119075"/>
                      </a:lnTo>
                      <a:lnTo>
                        <a:pt x="206194" y="238150"/>
                      </a:lnTo>
                      <a:lnTo>
                        <a:pt x="412514"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202" name="Vrije vorm: vorm 201">
                  <a:extLst>
                    <a:ext uri="{FF2B5EF4-FFF2-40B4-BE49-F238E27FC236}">
                      <a16:creationId xmlns:a16="http://schemas.microsoft.com/office/drawing/2014/main" id="{A8902158-7EF9-47A2-B11B-551CB38FF9C6}"/>
                    </a:ext>
                  </a:extLst>
                </p:cNvPr>
                <p:cNvSpPr/>
                <p:nvPr/>
              </p:nvSpPr>
              <p:spPr>
                <a:xfrm>
                  <a:off x="3581819" y="2947457"/>
                  <a:ext cx="206193" cy="357351"/>
                </a:xfrm>
                <a:custGeom>
                  <a:avLst/>
                  <a:gdLst>
                    <a:gd name="connsiteX0" fmla="*/ 206194 w 206193"/>
                    <a:gd name="connsiteY0" fmla="*/ 119075 h 357351"/>
                    <a:gd name="connsiteX1" fmla="*/ 206194 w 206193"/>
                    <a:gd name="connsiteY1" fmla="*/ 357351 h 357351"/>
                    <a:gd name="connsiteX2" fmla="*/ 0 w 206193"/>
                    <a:gd name="connsiteY2" fmla="*/ 238150 h 357351"/>
                    <a:gd name="connsiteX3" fmla="*/ 0 w 206193"/>
                    <a:gd name="connsiteY3" fmla="*/ 0 h 357351"/>
                    <a:gd name="connsiteX4" fmla="*/ 206194 w 206193"/>
                    <a:gd name="connsiteY4" fmla="*/ 119075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351">
                      <a:moveTo>
                        <a:pt x="206194" y="119075"/>
                      </a:moveTo>
                      <a:lnTo>
                        <a:pt x="206194" y="357351"/>
                      </a:lnTo>
                      <a:lnTo>
                        <a:pt x="0" y="238150"/>
                      </a:lnTo>
                      <a:lnTo>
                        <a:pt x="0" y="0"/>
                      </a:lnTo>
                      <a:lnTo>
                        <a:pt x="206194" y="119075"/>
                      </a:lnTo>
                      <a:close/>
                    </a:path>
                  </a:pathLst>
                </a:custGeom>
                <a:solidFill>
                  <a:srgbClr val="285943"/>
                </a:solidFill>
                <a:ln w="12635" cap="flat">
                  <a:noFill/>
                  <a:prstDash val="solid"/>
                  <a:miter/>
                </a:ln>
              </p:spPr>
              <p:txBody>
                <a:bodyPr rtlCol="0" anchor="ctr"/>
                <a:lstStyle/>
                <a:p>
                  <a:endParaRPr lang="nl-NL"/>
                </a:p>
              </p:txBody>
            </p:sp>
            <p:sp>
              <p:nvSpPr>
                <p:cNvPr id="203" name="Vrije vorm: vorm 202">
                  <a:extLst>
                    <a:ext uri="{FF2B5EF4-FFF2-40B4-BE49-F238E27FC236}">
                      <a16:creationId xmlns:a16="http://schemas.microsoft.com/office/drawing/2014/main" id="{297FD34D-6423-4E2D-9B42-C331CBFA37E4}"/>
                    </a:ext>
                  </a:extLst>
                </p:cNvPr>
                <p:cNvSpPr/>
                <p:nvPr/>
              </p:nvSpPr>
              <p:spPr>
                <a:xfrm>
                  <a:off x="3580056" y="2828381"/>
                  <a:ext cx="207957" cy="240187"/>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204" name="Vrije vorm: vorm 203">
                  <a:extLst>
                    <a:ext uri="{FF2B5EF4-FFF2-40B4-BE49-F238E27FC236}">
                      <a16:creationId xmlns:a16="http://schemas.microsoft.com/office/drawing/2014/main" id="{535E9348-4907-4ECE-B845-3D2FEDB6689E}"/>
                    </a:ext>
                  </a:extLst>
                </p:cNvPr>
                <p:cNvSpPr/>
                <p:nvPr/>
              </p:nvSpPr>
              <p:spPr>
                <a:xfrm>
                  <a:off x="3375499"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3C91E6"/>
                </a:solidFill>
                <a:ln w="12635" cap="flat">
                  <a:noFill/>
                  <a:prstDash val="solid"/>
                  <a:miter/>
                </a:ln>
              </p:spPr>
              <p:txBody>
                <a:bodyPr rtlCol="0" anchor="ctr"/>
                <a:lstStyle/>
                <a:p>
                  <a:endParaRPr lang="nl-NL"/>
                </a:p>
              </p:txBody>
            </p:sp>
            <p:sp>
              <p:nvSpPr>
                <p:cNvPr id="205" name="Vrije vorm: vorm 204">
                  <a:extLst>
                    <a:ext uri="{FF2B5EF4-FFF2-40B4-BE49-F238E27FC236}">
                      <a16:creationId xmlns:a16="http://schemas.microsoft.com/office/drawing/2014/main" id="{D4F746B0-16B6-4D6A-BD22-21A56C8DEAF8}"/>
                    </a:ext>
                  </a:extLst>
                </p:cNvPr>
                <p:cNvSpPr/>
                <p:nvPr/>
              </p:nvSpPr>
              <p:spPr>
                <a:xfrm>
                  <a:off x="3581819" y="3423883"/>
                  <a:ext cx="206193" cy="357224"/>
                </a:xfrm>
                <a:custGeom>
                  <a:avLst/>
                  <a:gdLst>
                    <a:gd name="connsiteX0" fmla="*/ 0 w 206193"/>
                    <a:gd name="connsiteY0" fmla="*/ 0 h 357224"/>
                    <a:gd name="connsiteX1" fmla="*/ 0 w 206193"/>
                    <a:gd name="connsiteY1" fmla="*/ 238150 h 357224"/>
                    <a:gd name="connsiteX2" fmla="*/ 206194 w 206193"/>
                    <a:gd name="connsiteY2" fmla="*/ 357225 h 357224"/>
                    <a:gd name="connsiteX3" fmla="*/ 206194 w 206193"/>
                    <a:gd name="connsiteY3" fmla="*/ 119075 h 357224"/>
                    <a:gd name="connsiteX4" fmla="*/ 0 w 206193"/>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224">
                      <a:moveTo>
                        <a:pt x="0" y="0"/>
                      </a:moveTo>
                      <a:lnTo>
                        <a:pt x="0" y="238150"/>
                      </a:lnTo>
                      <a:lnTo>
                        <a:pt x="206194" y="357225"/>
                      </a:lnTo>
                      <a:lnTo>
                        <a:pt x="206194" y="119075"/>
                      </a:lnTo>
                      <a:lnTo>
                        <a:pt x="0" y="0"/>
                      </a:lnTo>
                      <a:close/>
                    </a:path>
                  </a:pathLst>
                </a:custGeom>
                <a:solidFill>
                  <a:srgbClr val="285943"/>
                </a:solidFill>
                <a:ln w="12635" cap="flat">
                  <a:noFill/>
                  <a:prstDash val="solid"/>
                  <a:miter/>
                </a:ln>
              </p:spPr>
              <p:txBody>
                <a:bodyPr rtlCol="0" anchor="ctr"/>
                <a:lstStyle/>
                <a:p>
                  <a:endParaRPr lang="nl-NL"/>
                </a:p>
              </p:txBody>
            </p:sp>
            <p:sp>
              <p:nvSpPr>
                <p:cNvPr id="206" name="Vrije vorm: vorm 205">
                  <a:extLst>
                    <a:ext uri="{FF2B5EF4-FFF2-40B4-BE49-F238E27FC236}">
                      <a16:creationId xmlns:a16="http://schemas.microsoft.com/office/drawing/2014/main" id="{D1683EE8-9295-462A-AAC5-F3D34F033B5E}"/>
                    </a:ext>
                  </a:extLst>
                </p:cNvPr>
                <p:cNvSpPr/>
                <p:nvPr/>
              </p:nvSpPr>
              <p:spPr>
                <a:xfrm>
                  <a:off x="3375499"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206320 w 412513"/>
                    <a:gd name="connsiteY6"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513" h="476299">
                      <a:moveTo>
                        <a:pt x="206320" y="119075"/>
                      </a:moveTo>
                      <a:lnTo>
                        <a:pt x="0" y="0"/>
                      </a:lnTo>
                      <a:lnTo>
                        <a:pt x="0" y="238150"/>
                      </a:lnTo>
                      <a:lnTo>
                        <a:pt x="206320" y="357225"/>
                      </a:lnTo>
                      <a:lnTo>
                        <a:pt x="412514" y="476299"/>
                      </a:lnTo>
                      <a:lnTo>
                        <a:pt x="412514" y="23815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207" name="Vrije vorm: vorm 206">
                  <a:extLst>
                    <a:ext uri="{FF2B5EF4-FFF2-40B4-BE49-F238E27FC236}">
                      <a16:creationId xmlns:a16="http://schemas.microsoft.com/office/drawing/2014/main" id="{9AB5C14B-E21B-451D-AE44-D080568BE2F0}"/>
                    </a:ext>
                  </a:extLst>
                </p:cNvPr>
                <p:cNvSpPr/>
                <p:nvPr/>
              </p:nvSpPr>
              <p:spPr>
                <a:xfrm>
                  <a:off x="3375499" y="3423883"/>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208" name="Vrije vorm: vorm 207">
                  <a:extLst>
                    <a:ext uri="{FF2B5EF4-FFF2-40B4-BE49-F238E27FC236}">
                      <a16:creationId xmlns:a16="http://schemas.microsoft.com/office/drawing/2014/main" id="{9EF694B0-2D60-405F-B232-5223B8AE8A90}"/>
                    </a:ext>
                  </a:extLst>
                </p:cNvPr>
                <p:cNvSpPr/>
                <p:nvPr/>
              </p:nvSpPr>
              <p:spPr>
                <a:xfrm>
                  <a:off x="3375499" y="2947457"/>
                  <a:ext cx="206320" cy="357351"/>
                </a:xfrm>
                <a:custGeom>
                  <a:avLst/>
                  <a:gdLst>
                    <a:gd name="connsiteX0" fmla="*/ 206320 w 206320"/>
                    <a:gd name="connsiteY0" fmla="*/ 0 h 357351"/>
                    <a:gd name="connsiteX1" fmla="*/ 206320 w 206320"/>
                    <a:gd name="connsiteY1" fmla="*/ 238150 h 357351"/>
                    <a:gd name="connsiteX2" fmla="*/ 0 w 206320"/>
                    <a:gd name="connsiteY2" fmla="*/ 357351 h 357351"/>
                    <a:gd name="connsiteX3" fmla="*/ 0 w 206320"/>
                    <a:gd name="connsiteY3" fmla="*/ 119075 h 357351"/>
                    <a:gd name="connsiteX4" fmla="*/ 206320 w 206320"/>
                    <a:gd name="connsiteY4" fmla="*/ 0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351">
                      <a:moveTo>
                        <a:pt x="206320" y="0"/>
                      </a:moveTo>
                      <a:lnTo>
                        <a:pt x="206320" y="238150"/>
                      </a:lnTo>
                      <a:lnTo>
                        <a:pt x="0" y="357351"/>
                      </a:lnTo>
                      <a:lnTo>
                        <a:pt x="0"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209" name="Vrije vorm: vorm 208">
                  <a:extLst>
                    <a:ext uri="{FF2B5EF4-FFF2-40B4-BE49-F238E27FC236}">
                      <a16:creationId xmlns:a16="http://schemas.microsoft.com/office/drawing/2014/main" id="{E46393F9-F9E8-4A77-96B3-CF604FB08CB7}"/>
                    </a:ext>
                  </a:extLst>
                </p:cNvPr>
                <p:cNvSpPr/>
                <p:nvPr/>
              </p:nvSpPr>
              <p:spPr>
                <a:xfrm>
                  <a:off x="3375499"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grpSp>
        </p:grpSp>
        <p:sp>
          <p:nvSpPr>
            <p:cNvPr id="172" name="Rechthoek 171">
              <a:extLst>
                <a:ext uri="{FF2B5EF4-FFF2-40B4-BE49-F238E27FC236}">
                  <a16:creationId xmlns:a16="http://schemas.microsoft.com/office/drawing/2014/main" id="{395636A3-2760-471D-830F-F15D5559FCF9}"/>
                </a:ext>
              </a:extLst>
            </p:cNvPr>
            <p:cNvSpPr/>
            <p:nvPr/>
          </p:nvSpPr>
          <p:spPr>
            <a:xfrm>
              <a:off x="10661397" y="131322"/>
              <a:ext cx="282674" cy="326379"/>
            </a:xfrm>
            <a:prstGeom prst="rect">
              <a:avLst/>
            </a:prstGeom>
            <a:solidFill>
              <a:srgbClr val="3C91E6">
                <a:alpha val="0"/>
              </a:srgb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nl-NL"/>
            </a:p>
          </p:txBody>
        </p:sp>
      </p:grpSp>
      <p:sp>
        <p:nvSpPr>
          <p:cNvPr id="211" name="Tijdelijke aanduiding voor dianummer 5">
            <a:extLst>
              <a:ext uri="{FF2B5EF4-FFF2-40B4-BE49-F238E27FC236}">
                <a16:creationId xmlns:a16="http://schemas.microsoft.com/office/drawing/2014/main" id="{4CEC38F9-038F-4FCB-BD32-EE3DB8945430}"/>
              </a:ext>
            </a:extLst>
          </p:cNvPr>
          <p:cNvSpPr>
            <a:spLocks noGrp="1"/>
          </p:cNvSpPr>
          <p:nvPr>
            <p:ph type="sldNum" sz="quarter" idx="4"/>
          </p:nvPr>
        </p:nvSpPr>
        <p:spPr>
          <a:xfrm>
            <a:off x="11378220" y="6576300"/>
            <a:ext cx="436058" cy="194825"/>
          </a:xfrm>
          <a:prstGeom prst="rect">
            <a:avLst/>
          </a:prstGeom>
        </p:spPr>
        <p:txBody>
          <a:bodyPr vert="horz" lIns="0" tIns="45720" rIns="0" bIns="45720" rtlCol="0" anchor="ctr"/>
          <a:lstStyle>
            <a:lvl1pPr algn="r">
              <a:defRPr sz="1000" b="1">
                <a:solidFill>
                  <a:srgbClr val="155CA2"/>
                </a:solidFill>
                <a:latin typeface="Montserrat" panose="00000500000000000000" pitchFamily="50" charset="0"/>
              </a:defRPr>
            </a:lvl1pPr>
          </a:lstStyle>
          <a:p>
            <a:fld id="{9CF5DCEB-26F5-4515-8744-DBAF498F12C0}" type="slidenum">
              <a:rPr lang="nl-NL" smtClean="0"/>
              <a:pPr/>
              <a:t>‹nr.›</a:t>
            </a:fld>
            <a:endParaRPr lang="nl-NL" dirty="0"/>
          </a:p>
        </p:txBody>
      </p:sp>
      <p:sp>
        <p:nvSpPr>
          <p:cNvPr id="212" name="Tijdelijke aanduiding voor tekst 2">
            <a:extLst>
              <a:ext uri="{FF2B5EF4-FFF2-40B4-BE49-F238E27FC236}">
                <a16:creationId xmlns:a16="http://schemas.microsoft.com/office/drawing/2014/main" id="{84741882-C1AF-4132-BC4E-D090A92F8562}"/>
              </a:ext>
            </a:extLst>
          </p:cNvPr>
          <p:cNvSpPr>
            <a:spLocks noGrp="1"/>
          </p:cNvSpPr>
          <p:nvPr>
            <p:ph type="body" sz="quarter" idx="10" hasCustomPrompt="1"/>
          </p:nvPr>
        </p:nvSpPr>
        <p:spPr>
          <a:xfrm>
            <a:off x="376407" y="6551358"/>
            <a:ext cx="11439187" cy="21600"/>
          </a:xfrm>
          <a:gradFill flip="none" rotWithShape="1">
            <a:gsLst>
              <a:gs pos="1000">
                <a:srgbClr val="43B171"/>
              </a:gs>
              <a:gs pos="99000">
                <a:srgbClr val="3C91E6"/>
              </a:gs>
            </a:gsLst>
            <a:lin ang="0" scaled="1"/>
            <a:tileRect/>
          </a:gradFill>
        </p:spPr>
        <p:txBody>
          <a:bodyPr>
            <a:normAutofit/>
          </a:bodyPr>
          <a:lstStyle>
            <a:lvl1pPr marL="0" indent="0" algn="ctr">
              <a:buNone/>
              <a:defRPr sz="100"/>
            </a:lvl1pPr>
          </a:lstStyle>
          <a:p>
            <a:pPr lvl="0"/>
            <a:r>
              <a:rPr lang="nl-NL" dirty="0"/>
              <a:t> </a:t>
            </a:r>
          </a:p>
        </p:txBody>
      </p:sp>
      <p:sp>
        <p:nvSpPr>
          <p:cNvPr id="213" name="Tijdelijke aanduiding voor tekst 212">
            <a:extLst>
              <a:ext uri="{FF2B5EF4-FFF2-40B4-BE49-F238E27FC236}">
                <a16:creationId xmlns:a16="http://schemas.microsoft.com/office/drawing/2014/main" id="{C0975DD6-9018-4855-9C66-B271A831E951}"/>
              </a:ext>
            </a:extLst>
          </p:cNvPr>
          <p:cNvSpPr>
            <a:spLocks noGrp="1"/>
          </p:cNvSpPr>
          <p:nvPr>
            <p:ph type="body" sz="quarter" idx="13" hasCustomPrompt="1"/>
          </p:nvPr>
        </p:nvSpPr>
        <p:spPr>
          <a:xfrm>
            <a:off x="376409" y="253116"/>
            <a:ext cx="11197685" cy="949325"/>
          </a:xfrm>
          <a:custGeom>
            <a:avLst/>
            <a:gdLst>
              <a:gd name="connsiteX0" fmla="*/ 0 w 11197685"/>
              <a:gd name="connsiteY0" fmla="*/ 0 h 949325"/>
              <a:gd name="connsiteX1" fmla="*/ 9290454 w 11197685"/>
              <a:gd name="connsiteY1" fmla="*/ 0 h 949325"/>
              <a:gd name="connsiteX2" fmla="*/ 11197685 w 11197685"/>
              <a:gd name="connsiteY2" fmla="*/ 949325 h 949325"/>
              <a:gd name="connsiteX3" fmla="*/ 0 w 11197685"/>
              <a:gd name="connsiteY3" fmla="*/ 949325 h 949325"/>
            </a:gdLst>
            <a:ahLst/>
            <a:cxnLst>
              <a:cxn ang="0">
                <a:pos x="connsiteX0" y="connsiteY0"/>
              </a:cxn>
              <a:cxn ang="0">
                <a:pos x="connsiteX1" y="connsiteY1"/>
              </a:cxn>
              <a:cxn ang="0">
                <a:pos x="connsiteX2" y="connsiteY2"/>
              </a:cxn>
              <a:cxn ang="0">
                <a:pos x="connsiteX3" y="connsiteY3"/>
              </a:cxn>
            </a:cxnLst>
            <a:rect l="l" t="t" r="r" b="b"/>
            <a:pathLst>
              <a:path w="11197685" h="949325">
                <a:moveTo>
                  <a:pt x="0" y="0"/>
                </a:moveTo>
                <a:lnTo>
                  <a:pt x="9290454" y="0"/>
                </a:lnTo>
                <a:lnTo>
                  <a:pt x="11197685" y="949325"/>
                </a:lnTo>
                <a:lnTo>
                  <a:pt x="0" y="949325"/>
                </a:lnTo>
                <a:close/>
              </a:path>
            </a:pathLst>
          </a:custGeom>
        </p:spPr>
        <p:txBody>
          <a:bodyPr wrap="square" lIns="0" anchor="ctr">
            <a:noAutofit/>
          </a:bodyPr>
          <a:lstStyle>
            <a:lvl1pPr marL="0" indent="0" algn="ctr">
              <a:lnSpc>
                <a:spcPct val="80000"/>
              </a:lnSpc>
              <a:spcBef>
                <a:spcPts val="0"/>
              </a:spcBef>
              <a:buNone/>
              <a:defRPr sz="3000" b="1">
                <a:solidFill>
                  <a:schemeClr val="bg1"/>
                </a:solidFill>
              </a:defRPr>
            </a:lvl1pPr>
          </a:lstStyle>
          <a:p>
            <a:pPr lvl="0"/>
            <a:r>
              <a:rPr lang="nl-NL" dirty="0"/>
              <a:t>Typ hier een titel…</a:t>
            </a:r>
          </a:p>
        </p:txBody>
      </p:sp>
      <p:sp>
        <p:nvSpPr>
          <p:cNvPr id="214" name="Tijdelijke aanduiding voor tekst 154">
            <a:extLst>
              <a:ext uri="{FF2B5EF4-FFF2-40B4-BE49-F238E27FC236}">
                <a16:creationId xmlns:a16="http://schemas.microsoft.com/office/drawing/2014/main" id="{C564DD7D-60F1-4642-8AD1-D9FF7E3FF90B}"/>
              </a:ext>
            </a:extLst>
          </p:cNvPr>
          <p:cNvSpPr>
            <a:spLocks noGrp="1"/>
          </p:cNvSpPr>
          <p:nvPr>
            <p:ph type="body" sz="quarter" idx="15" hasCustomPrompt="1"/>
          </p:nvPr>
        </p:nvSpPr>
        <p:spPr>
          <a:xfrm>
            <a:off x="1996966" y="1269843"/>
            <a:ext cx="8198070" cy="765167"/>
          </a:xfrm>
        </p:spPr>
        <p:txBody>
          <a:bodyPr lIns="0" tIns="0" rIns="0" bIns="0" numCol="1">
            <a:normAutofit/>
          </a:bodyPr>
          <a:lstStyle>
            <a:lvl1pPr marL="0" indent="0" algn="ctr">
              <a:spcBef>
                <a:spcPts val="0"/>
              </a:spcBef>
              <a:buNone/>
              <a:defRPr sz="1300">
                <a:solidFill>
                  <a:schemeClr val="bg1"/>
                </a:solidFill>
              </a:defRPr>
            </a:lvl1pPr>
            <a:lvl2pPr marL="457200" indent="0">
              <a:buNone/>
              <a:defRPr sz="1300">
                <a:solidFill>
                  <a:srgbClr val="666666"/>
                </a:solidFill>
              </a:defRPr>
            </a:lvl2pPr>
            <a:lvl3pPr marL="914400" indent="0">
              <a:buNone/>
              <a:defRPr sz="1300">
                <a:solidFill>
                  <a:srgbClr val="666666"/>
                </a:solidFill>
              </a:defRPr>
            </a:lvl3pPr>
            <a:lvl4pPr marL="1371600" indent="0">
              <a:buNone/>
              <a:defRPr sz="1300">
                <a:solidFill>
                  <a:srgbClr val="666666"/>
                </a:solidFill>
              </a:defRPr>
            </a:lvl4pPr>
            <a:lvl5pPr marL="1828800" indent="0">
              <a:buNone/>
              <a:defRPr sz="1300">
                <a:solidFill>
                  <a:srgbClr val="666666"/>
                </a:solidFill>
              </a:defRPr>
            </a:lvl5pPr>
          </a:lstStyle>
          <a:p>
            <a:pPr lvl="0"/>
            <a:r>
              <a:rPr lang="nl-NL" dirty="0"/>
              <a:t>Typ hier een tekst…</a:t>
            </a:r>
          </a:p>
        </p:txBody>
      </p:sp>
      <p:grpSp>
        <p:nvGrpSpPr>
          <p:cNvPr id="241" name="Groep 240">
            <a:extLst>
              <a:ext uri="{FF2B5EF4-FFF2-40B4-BE49-F238E27FC236}">
                <a16:creationId xmlns:a16="http://schemas.microsoft.com/office/drawing/2014/main" id="{0BB6BC21-6B57-4E9E-B1E3-1D5029200536}"/>
              </a:ext>
            </a:extLst>
          </p:cNvPr>
          <p:cNvGrpSpPr/>
          <p:nvPr userDrawn="1"/>
        </p:nvGrpSpPr>
        <p:grpSpPr>
          <a:xfrm>
            <a:off x="-3620530" y="2"/>
            <a:ext cx="3527668" cy="3816560"/>
            <a:chOff x="-3913429" y="2864654"/>
            <a:chExt cx="3820567" cy="3816560"/>
          </a:xfrm>
        </p:grpSpPr>
        <p:sp>
          <p:nvSpPr>
            <p:cNvPr id="242" name="Rechthoek: afgeronde hoeken 241">
              <a:extLst>
                <a:ext uri="{FF2B5EF4-FFF2-40B4-BE49-F238E27FC236}">
                  <a16:creationId xmlns:a16="http://schemas.microsoft.com/office/drawing/2014/main" id="{3C346D09-93C1-4265-9F90-BCA15F3A50AF}"/>
                </a:ext>
              </a:extLst>
            </p:cNvPr>
            <p:cNvSpPr/>
            <p:nvPr userDrawn="1"/>
          </p:nvSpPr>
          <p:spPr>
            <a:xfrm>
              <a:off x="-3913429" y="3343976"/>
              <a:ext cx="3820567" cy="3337238"/>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Voeg een afbeelding toe door een afbeelding vanaf je bestanden naar deze slide te slepen. Of door op het icoon te klikken en een afbeelding in te voegen.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Als er al een afbeelding is toegevoegd, moet je deze eerst verwijderen. Nadat je dit hebt gedaan, komen er iconen tevoorschijn in het kader.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Wanneer je de afbeelding bij wilt snijden of een andere positie in het kader wilt geven. Dan kun je dit doen door de afbeelding aan te klikken met de rechtermuisknop. Vervolgens kies je voor: ‘’Bijsnijden’’.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Nu kun je de afbeelding bijsnijden door de zwarte hoeken te gebruiken. Je kunt ook de positie van de afbeelding wijzigen door de afbeelding te verslepen. </a:t>
              </a:r>
              <a:br>
                <a:rPr lang="nl-NL" sz="1000" b="0" dirty="0">
                  <a:latin typeface="+mn-lt"/>
                  <a:cs typeface="Arial" panose="020B0604020202020204" pitchFamily="34" charset="0"/>
                </a:rPr>
              </a:br>
              <a:r>
                <a:rPr lang="nl-NL" sz="1000" b="0" dirty="0">
                  <a:latin typeface="+mn-lt"/>
                  <a:cs typeface="Arial" panose="020B0604020202020204" pitchFamily="34" charset="0"/>
                </a:rPr>
                <a:t>Of de grijze rondjes verslepen om de afbeelding in het kader te positioneren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Nadat je de wijzingen hebt doorgevoerd, klik je nogmaals op: ‘’Bijsnijden’’. Nu is de afbeelding gewijzigd. </a:t>
              </a:r>
            </a:p>
          </p:txBody>
        </p:sp>
        <p:sp>
          <p:nvSpPr>
            <p:cNvPr id="243" name="Rechthoek: afgeronde hoeken 242">
              <a:extLst>
                <a:ext uri="{FF2B5EF4-FFF2-40B4-BE49-F238E27FC236}">
                  <a16:creationId xmlns:a16="http://schemas.microsoft.com/office/drawing/2014/main" id="{CABA167D-E40D-444B-BA85-8139F7659D83}"/>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500" b="1" dirty="0">
                  <a:solidFill>
                    <a:schemeClr val="bg1"/>
                  </a:solidFill>
                  <a:latin typeface="+mn-lt"/>
                  <a:cs typeface="Arial" panose="020B0604020202020204" pitchFamily="34" charset="0"/>
                </a:rPr>
                <a:t>Afbeelding toevoegen of wijzigen</a:t>
              </a:r>
              <a:endParaRPr lang="nl-NL" sz="1000" b="0" dirty="0">
                <a:solidFill>
                  <a:schemeClr val="bg1"/>
                </a:solidFill>
                <a:latin typeface="+mn-lt"/>
                <a:cs typeface="Arial" panose="020B0604020202020204" pitchFamily="34" charset="0"/>
              </a:endParaRPr>
            </a:p>
          </p:txBody>
        </p:sp>
      </p:grpSp>
      <p:sp>
        <p:nvSpPr>
          <p:cNvPr id="233" name="Tijdelijke aanduiding voor tekst 151">
            <a:extLst>
              <a:ext uri="{FF2B5EF4-FFF2-40B4-BE49-F238E27FC236}">
                <a16:creationId xmlns:a16="http://schemas.microsoft.com/office/drawing/2014/main" id="{FC80BD8D-9DB6-4E26-9E50-239D9098B5A3}"/>
              </a:ext>
            </a:extLst>
          </p:cNvPr>
          <p:cNvSpPr>
            <a:spLocks noGrp="1"/>
          </p:cNvSpPr>
          <p:nvPr>
            <p:ph type="body" sz="quarter" idx="14" hasCustomPrompt="1"/>
          </p:nvPr>
        </p:nvSpPr>
        <p:spPr>
          <a:xfrm>
            <a:off x="1661102" y="3054855"/>
            <a:ext cx="2101274" cy="474006"/>
          </a:xfrm>
        </p:spPr>
        <p:txBody>
          <a:bodyPr lIns="0" tIns="0" rIns="0" bIns="0" anchor="t">
            <a:normAutofit/>
          </a:bodyPr>
          <a:lstStyle>
            <a:lvl1pPr marL="0" indent="0" algn="ctr">
              <a:lnSpc>
                <a:spcPct val="80000"/>
              </a:lnSpc>
              <a:spcBef>
                <a:spcPts val="0"/>
              </a:spcBef>
              <a:buNone/>
              <a:defRPr sz="1900" b="1">
                <a:solidFill>
                  <a:srgbClr val="1968AC"/>
                </a:solidFill>
              </a:defRPr>
            </a:lvl1pPr>
          </a:lstStyle>
          <a:p>
            <a:pPr lvl="0"/>
            <a:r>
              <a:rPr lang="nl-NL" dirty="0"/>
              <a:t>Titel</a:t>
            </a:r>
          </a:p>
        </p:txBody>
      </p:sp>
      <p:sp>
        <p:nvSpPr>
          <p:cNvPr id="234" name="Tijdelijke aanduiding voor tekst 151">
            <a:extLst>
              <a:ext uri="{FF2B5EF4-FFF2-40B4-BE49-F238E27FC236}">
                <a16:creationId xmlns:a16="http://schemas.microsoft.com/office/drawing/2014/main" id="{17382CFF-52E9-4866-91C5-FB319408D430}"/>
              </a:ext>
            </a:extLst>
          </p:cNvPr>
          <p:cNvSpPr>
            <a:spLocks noGrp="1"/>
          </p:cNvSpPr>
          <p:nvPr>
            <p:ph type="body" sz="quarter" idx="19" hasCustomPrompt="1"/>
          </p:nvPr>
        </p:nvSpPr>
        <p:spPr>
          <a:xfrm>
            <a:off x="5045364" y="3054855"/>
            <a:ext cx="2101274" cy="474006"/>
          </a:xfrm>
        </p:spPr>
        <p:txBody>
          <a:bodyPr lIns="0" tIns="0" rIns="0" bIns="0" anchor="t">
            <a:normAutofit/>
          </a:bodyPr>
          <a:lstStyle>
            <a:lvl1pPr marL="0" indent="0" algn="ctr">
              <a:lnSpc>
                <a:spcPct val="80000"/>
              </a:lnSpc>
              <a:spcBef>
                <a:spcPts val="0"/>
              </a:spcBef>
              <a:buNone/>
              <a:defRPr sz="1900" b="1">
                <a:solidFill>
                  <a:srgbClr val="5495CE"/>
                </a:solidFill>
              </a:defRPr>
            </a:lvl1pPr>
          </a:lstStyle>
          <a:p>
            <a:pPr lvl="0"/>
            <a:r>
              <a:rPr lang="nl-NL" dirty="0"/>
              <a:t>Titel</a:t>
            </a:r>
          </a:p>
        </p:txBody>
      </p:sp>
      <p:sp>
        <p:nvSpPr>
          <p:cNvPr id="235" name="Tijdelijke aanduiding voor tekst 151">
            <a:extLst>
              <a:ext uri="{FF2B5EF4-FFF2-40B4-BE49-F238E27FC236}">
                <a16:creationId xmlns:a16="http://schemas.microsoft.com/office/drawing/2014/main" id="{A7CC2AAD-8278-42B4-A9D4-056B9CD70FE0}"/>
              </a:ext>
            </a:extLst>
          </p:cNvPr>
          <p:cNvSpPr>
            <a:spLocks noGrp="1"/>
          </p:cNvSpPr>
          <p:nvPr>
            <p:ph type="body" sz="quarter" idx="20" hasCustomPrompt="1"/>
          </p:nvPr>
        </p:nvSpPr>
        <p:spPr>
          <a:xfrm>
            <a:off x="8377767" y="3054855"/>
            <a:ext cx="2101274" cy="474006"/>
          </a:xfrm>
        </p:spPr>
        <p:txBody>
          <a:bodyPr lIns="0" tIns="0" rIns="0" bIns="0" anchor="t">
            <a:normAutofit/>
          </a:bodyPr>
          <a:lstStyle>
            <a:lvl1pPr marL="0" indent="0" algn="ctr">
              <a:lnSpc>
                <a:spcPct val="80000"/>
              </a:lnSpc>
              <a:spcBef>
                <a:spcPts val="0"/>
              </a:spcBef>
              <a:buNone/>
              <a:defRPr sz="1900" b="1">
                <a:solidFill>
                  <a:srgbClr val="43B171"/>
                </a:solidFill>
              </a:defRPr>
            </a:lvl1pPr>
          </a:lstStyle>
          <a:p>
            <a:pPr lvl="0"/>
            <a:r>
              <a:rPr lang="nl-NL" dirty="0"/>
              <a:t>Titel</a:t>
            </a:r>
          </a:p>
        </p:txBody>
      </p:sp>
      <p:sp>
        <p:nvSpPr>
          <p:cNvPr id="236" name="Tijdelijke aanduiding voor tekst 4">
            <a:extLst>
              <a:ext uri="{FF2B5EF4-FFF2-40B4-BE49-F238E27FC236}">
                <a16:creationId xmlns:a16="http://schemas.microsoft.com/office/drawing/2014/main" id="{4B45076A-8622-41DB-80EC-A863722189BE}"/>
              </a:ext>
            </a:extLst>
          </p:cNvPr>
          <p:cNvSpPr>
            <a:spLocks noGrp="1"/>
          </p:cNvSpPr>
          <p:nvPr>
            <p:ph type="body" sz="quarter" idx="11" hasCustomPrompt="1"/>
          </p:nvPr>
        </p:nvSpPr>
        <p:spPr>
          <a:xfrm>
            <a:off x="1520825" y="3684915"/>
            <a:ext cx="2355339" cy="1616944"/>
          </a:xfrm>
        </p:spPr>
        <p:txBody>
          <a:bodyPr lIns="0" tIns="0" rIns="0" bIns="0">
            <a:normAutofit/>
          </a:bodyPr>
          <a:lstStyle>
            <a:lvl1pPr marL="228600" indent="-228600">
              <a:buSzPct val="120000"/>
              <a:buFontTx/>
              <a:buBlip>
                <a:blip r:embed="rId2"/>
              </a:buBlip>
              <a:defRPr sz="1000"/>
            </a:lvl1pPr>
          </a:lstStyle>
          <a:p>
            <a:pPr lvl="0"/>
            <a:r>
              <a:rPr lang="nl-NL" dirty="0"/>
              <a:t>Typ hier een tekst</a:t>
            </a:r>
          </a:p>
        </p:txBody>
      </p:sp>
      <p:sp>
        <p:nvSpPr>
          <p:cNvPr id="238" name="Tijdelijke aanduiding voor tekst 4">
            <a:extLst>
              <a:ext uri="{FF2B5EF4-FFF2-40B4-BE49-F238E27FC236}">
                <a16:creationId xmlns:a16="http://schemas.microsoft.com/office/drawing/2014/main" id="{D923C4CE-A510-4B50-A205-32024AD24C23}"/>
              </a:ext>
            </a:extLst>
          </p:cNvPr>
          <p:cNvSpPr>
            <a:spLocks noGrp="1"/>
          </p:cNvSpPr>
          <p:nvPr>
            <p:ph type="body" sz="quarter" idx="22" hasCustomPrompt="1"/>
          </p:nvPr>
        </p:nvSpPr>
        <p:spPr>
          <a:xfrm>
            <a:off x="4905086" y="3684915"/>
            <a:ext cx="2355339" cy="1616944"/>
          </a:xfrm>
        </p:spPr>
        <p:txBody>
          <a:bodyPr lIns="0" tIns="0" rIns="0" bIns="0">
            <a:normAutofit/>
          </a:bodyPr>
          <a:lstStyle>
            <a:lvl1pPr marL="228600" indent="-228600">
              <a:buSzPct val="120000"/>
              <a:buFontTx/>
              <a:buBlip>
                <a:blip r:embed="rId3"/>
              </a:buBlip>
              <a:defRPr sz="1000"/>
            </a:lvl1pPr>
          </a:lstStyle>
          <a:p>
            <a:pPr lvl="0"/>
            <a:r>
              <a:rPr lang="nl-NL" dirty="0"/>
              <a:t>Typ hier een tekst</a:t>
            </a:r>
          </a:p>
        </p:txBody>
      </p:sp>
      <p:sp>
        <p:nvSpPr>
          <p:cNvPr id="240" name="Tijdelijke aanduiding voor tekst 4">
            <a:extLst>
              <a:ext uri="{FF2B5EF4-FFF2-40B4-BE49-F238E27FC236}">
                <a16:creationId xmlns:a16="http://schemas.microsoft.com/office/drawing/2014/main" id="{7C7D7EFF-2677-4680-9E81-52C75BBF1E82}"/>
              </a:ext>
            </a:extLst>
          </p:cNvPr>
          <p:cNvSpPr>
            <a:spLocks noGrp="1"/>
          </p:cNvSpPr>
          <p:nvPr>
            <p:ph type="body" sz="quarter" idx="24" hasCustomPrompt="1"/>
          </p:nvPr>
        </p:nvSpPr>
        <p:spPr>
          <a:xfrm>
            <a:off x="8237489" y="3684915"/>
            <a:ext cx="2355339" cy="1616944"/>
          </a:xfrm>
        </p:spPr>
        <p:txBody>
          <a:bodyPr lIns="0" tIns="0" rIns="0" bIns="0">
            <a:normAutofit/>
          </a:bodyPr>
          <a:lstStyle>
            <a:lvl1pPr marL="228600" indent="-228600">
              <a:buSzPct val="120000"/>
              <a:buFontTx/>
              <a:buBlip>
                <a:blip r:embed="rId4"/>
              </a:buBlip>
              <a:defRPr sz="1000"/>
            </a:lvl1pPr>
          </a:lstStyle>
          <a:p>
            <a:pPr lvl="0"/>
            <a:r>
              <a:rPr lang="nl-NL" dirty="0"/>
              <a:t>Typ hier een tekst</a:t>
            </a:r>
          </a:p>
        </p:txBody>
      </p:sp>
    </p:spTree>
    <p:extLst>
      <p:ext uri="{BB962C8B-B14F-4D97-AF65-F5344CB8AC3E}">
        <p14:creationId xmlns:p14="http://schemas.microsoft.com/office/powerpoint/2010/main" val="298210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rie afbeelding + Opsomming">
    <p:spTree>
      <p:nvGrpSpPr>
        <p:cNvPr id="1" name=""/>
        <p:cNvGrpSpPr/>
        <p:nvPr/>
      </p:nvGrpSpPr>
      <p:grpSpPr>
        <a:xfrm>
          <a:off x="0" y="0"/>
          <a:ext cx="0" cy="0"/>
          <a:chOff x="0" y="0"/>
          <a:chExt cx="0" cy="0"/>
        </a:xfrm>
      </p:grpSpPr>
      <p:sp>
        <p:nvSpPr>
          <p:cNvPr id="210" name="Vrije vorm: vorm 209">
            <a:extLst>
              <a:ext uri="{FF2B5EF4-FFF2-40B4-BE49-F238E27FC236}">
                <a16:creationId xmlns:a16="http://schemas.microsoft.com/office/drawing/2014/main" id="{1F1FE3E7-C52F-4AF3-A305-572A7E79FAF6}"/>
              </a:ext>
            </a:extLst>
          </p:cNvPr>
          <p:cNvSpPr/>
          <p:nvPr userDrawn="1"/>
        </p:nvSpPr>
        <p:spPr>
          <a:xfrm>
            <a:off x="0" y="2638426"/>
            <a:ext cx="12192000" cy="3912934"/>
          </a:xfrm>
          <a:custGeom>
            <a:avLst/>
            <a:gdLst>
              <a:gd name="connsiteX0" fmla="*/ 0 w 12186866"/>
              <a:gd name="connsiteY0" fmla="*/ 0 h 6551359"/>
              <a:gd name="connsiteX1" fmla="*/ 12186866 w 12186866"/>
              <a:gd name="connsiteY1" fmla="*/ 0 h 6551359"/>
              <a:gd name="connsiteX2" fmla="*/ 12186866 w 12186866"/>
              <a:gd name="connsiteY2" fmla="*/ 6551359 h 6551359"/>
              <a:gd name="connsiteX3" fmla="*/ 0 w 12186866"/>
              <a:gd name="connsiteY3" fmla="*/ 6551359 h 6551359"/>
            </a:gdLst>
            <a:ahLst/>
            <a:cxnLst>
              <a:cxn ang="0">
                <a:pos x="connsiteX0" y="connsiteY0"/>
              </a:cxn>
              <a:cxn ang="0">
                <a:pos x="connsiteX1" y="connsiteY1"/>
              </a:cxn>
              <a:cxn ang="0">
                <a:pos x="connsiteX2" y="connsiteY2"/>
              </a:cxn>
              <a:cxn ang="0">
                <a:pos x="connsiteX3" y="connsiteY3"/>
              </a:cxn>
            </a:cxnLst>
            <a:rect l="l" t="t" r="r" b="b"/>
            <a:pathLst>
              <a:path w="12186866" h="6551359">
                <a:moveTo>
                  <a:pt x="0" y="0"/>
                </a:moveTo>
                <a:lnTo>
                  <a:pt x="12186866" y="0"/>
                </a:lnTo>
                <a:lnTo>
                  <a:pt x="12186866" y="6551359"/>
                </a:lnTo>
                <a:lnTo>
                  <a:pt x="0" y="6551359"/>
                </a:lnTo>
                <a:close/>
              </a:path>
            </a:pathLst>
          </a:custGeom>
          <a:solidFill>
            <a:schemeClr val="accent5"/>
          </a:solidFill>
          <a:ln w="10695" cap="flat">
            <a:noFill/>
            <a:prstDash val="solid"/>
            <a:miter/>
          </a:ln>
        </p:spPr>
        <p:txBody>
          <a:bodyPr rtlCol="0" anchor="ctr"/>
          <a:lstStyle/>
          <a:p>
            <a:endParaRPr lang="nl-NL"/>
          </a:p>
        </p:txBody>
      </p:sp>
      <p:sp>
        <p:nvSpPr>
          <p:cNvPr id="221" name="Rechthoek 220">
            <a:extLst>
              <a:ext uri="{FF2B5EF4-FFF2-40B4-BE49-F238E27FC236}">
                <a16:creationId xmlns:a16="http://schemas.microsoft.com/office/drawing/2014/main" id="{3797D035-F90A-400D-944A-78F26D60F37A}"/>
              </a:ext>
            </a:extLst>
          </p:cNvPr>
          <p:cNvSpPr/>
          <p:nvPr userDrawn="1"/>
        </p:nvSpPr>
        <p:spPr>
          <a:xfrm>
            <a:off x="0" y="0"/>
            <a:ext cx="12192000" cy="2676525"/>
          </a:xfrm>
          <a:prstGeom prst="rect">
            <a:avLst/>
          </a:prstGeom>
          <a:gradFill flip="none" rotWithShape="1">
            <a:gsLst>
              <a:gs pos="1000">
                <a:srgbClr val="43B171"/>
              </a:gs>
              <a:gs pos="99000">
                <a:srgbClr val="3C91E6"/>
              </a:gs>
            </a:gsLst>
            <a:lin ang="10800000" scaled="1"/>
            <a:tileRect/>
          </a:gradFill>
          <a:ln w="12700" cap="flat">
            <a:noFill/>
            <a:prstDash val="solid"/>
            <a:miter/>
          </a:ln>
        </p:spPr>
        <p:txBody>
          <a:bodyPr rtlCol="0" anchor="ctr"/>
          <a:lstStyle/>
          <a:p>
            <a:pPr algn="l"/>
            <a:endParaRPr lang="nl-NL"/>
          </a:p>
        </p:txBody>
      </p:sp>
      <p:grpSp>
        <p:nvGrpSpPr>
          <p:cNvPr id="170" name="Groep 169">
            <a:extLst>
              <a:ext uri="{FF2B5EF4-FFF2-40B4-BE49-F238E27FC236}">
                <a16:creationId xmlns:a16="http://schemas.microsoft.com/office/drawing/2014/main" id="{E9D60270-C12A-4575-AE6A-187B3791316E}"/>
              </a:ext>
            </a:extLst>
          </p:cNvPr>
          <p:cNvGrpSpPr/>
          <p:nvPr userDrawn="1"/>
        </p:nvGrpSpPr>
        <p:grpSpPr>
          <a:xfrm>
            <a:off x="9654031" y="0"/>
            <a:ext cx="2537968" cy="941324"/>
            <a:chOff x="9654031" y="0"/>
            <a:chExt cx="2537968" cy="941324"/>
          </a:xfrm>
        </p:grpSpPr>
        <p:grpSp>
          <p:nvGrpSpPr>
            <p:cNvPr id="171" name="Groep 170">
              <a:extLst>
                <a:ext uri="{FF2B5EF4-FFF2-40B4-BE49-F238E27FC236}">
                  <a16:creationId xmlns:a16="http://schemas.microsoft.com/office/drawing/2014/main" id="{0E7A3266-7BA1-449F-A963-A6835244F396}"/>
                </a:ext>
              </a:extLst>
            </p:cNvPr>
            <p:cNvGrpSpPr/>
            <p:nvPr/>
          </p:nvGrpSpPr>
          <p:grpSpPr>
            <a:xfrm>
              <a:off x="9654031" y="0"/>
              <a:ext cx="2537968" cy="941324"/>
              <a:chOff x="9654031" y="0"/>
              <a:chExt cx="2537968" cy="941324"/>
            </a:xfrm>
          </p:grpSpPr>
          <p:sp>
            <p:nvSpPr>
              <p:cNvPr id="173" name="Vrije vorm: vorm 172">
                <a:extLst>
                  <a:ext uri="{FF2B5EF4-FFF2-40B4-BE49-F238E27FC236}">
                    <a16:creationId xmlns:a16="http://schemas.microsoft.com/office/drawing/2014/main" id="{7293516C-F91C-45E9-95E0-FE4A73EC117A}"/>
                  </a:ext>
                </a:extLst>
              </p:cNvPr>
              <p:cNvSpPr/>
              <p:nvPr/>
            </p:nvSpPr>
            <p:spPr>
              <a:xfrm>
                <a:off x="9654031" y="0"/>
                <a:ext cx="2537968" cy="941324"/>
              </a:xfrm>
              <a:custGeom>
                <a:avLst/>
                <a:gdLst>
                  <a:gd name="connsiteX0" fmla="*/ 2537968 w 2537968"/>
                  <a:gd name="connsiteY0" fmla="*/ 613918 h 941324"/>
                  <a:gd name="connsiteX1" fmla="*/ 1891157 w 2537968"/>
                  <a:gd name="connsiteY1" fmla="*/ 941324 h 941324"/>
                  <a:gd name="connsiteX2" fmla="*/ 0 w 2537968"/>
                  <a:gd name="connsiteY2" fmla="*/ 0 h 941324"/>
                  <a:gd name="connsiteX3" fmla="*/ 2537968 w 2537968"/>
                  <a:gd name="connsiteY3" fmla="*/ 0 h 941324"/>
                  <a:gd name="connsiteX4" fmla="*/ 2537968 w 2537968"/>
                  <a:gd name="connsiteY4" fmla="*/ 613918 h 94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968" h="941324">
                    <a:moveTo>
                      <a:pt x="2537968" y="613918"/>
                    </a:moveTo>
                    <a:lnTo>
                      <a:pt x="1891157" y="941324"/>
                    </a:lnTo>
                    <a:lnTo>
                      <a:pt x="0" y="0"/>
                    </a:lnTo>
                    <a:lnTo>
                      <a:pt x="2537968" y="0"/>
                    </a:lnTo>
                    <a:lnTo>
                      <a:pt x="2537968" y="613918"/>
                    </a:lnTo>
                    <a:close/>
                  </a:path>
                </a:pathLst>
              </a:custGeom>
              <a:solidFill>
                <a:srgbClr val="FFFFFF"/>
              </a:solidFill>
              <a:ln w="12700" cap="flat">
                <a:noFill/>
                <a:prstDash val="solid"/>
                <a:miter/>
              </a:ln>
              <a:effectLst>
                <a:outerShdw blurRad="127000" algn="ctr" rotWithShape="0">
                  <a:prstClr val="black">
                    <a:alpha val="10000"/>
                  </a:prstClr>
                </a:outerShdw>
              </a:effectLst>
            </p:spPr>
            <p:txBody>
              <a:bodyPr rtlCol="0" anchor="ctr"/>
              <a:lstStyle/>
              <a:p>
                <a:endParaRPr lang="nl-NL"/>
              </a:p>
            </p:txBody>
          </p:sp>
          <p:grpSp>
            <p:nvGrpSpPr>
              <p:cNvPr id="174" name="Groep 173">
                <a:extLst>
                  <a:ext uri="{FF2B5EF4-FFF2-40B4-BE49-F238E27FC236}">
                    <a16:creationId xmlns:a16="http://schemas.microsoft.com/office/drawing/2014/main" id="{4FE1F276-C5AB-4CF4-9FBF-2F559BB5C3F1}"/>
                  </a:ext>
                </a:extLst>
              </p:cNvPr>
              <p:cNvGrpSpPr/>
              <p:nvPr/>
            </p:nvGrpSpPr>
            <p:grpSpPr>
              <a:xfrm>
                <a:off x="10661396" y="131323"/>
                <a:ext cx="1241806" cy="326378"/>
                <a:chOff x="3375499" y="2709308"/>
                <a:chExt cx="5437158" cy="1429024"/>
              </a:xfrm>
            </p:grpSpPr>
            <p:sp>
              <p:nvSpPr>
                <p:cNvPr id="175" name="Vrije vorm: vorm 174">
                  <a:extLst>
                    <a:ext uri="{FF2B5EF4-FFF2-40B4-BE49-F238E27FC236}">
                      <a16:creationId xmlns:a16="http://schemas.microsoft.com/office/drawing/2014/main" id="{E33D02B6-CDA7-466C-AB10-13C913788B1E}"/>
                    </a:ext>
                  </a:extLst>
                </p:cNvPr>
                <p:cNvSpPr/>
                <p:nvPr/>
              </p:nvSpPr>
              <p:spPr>
                <a:xfrm>
                  <a:off x="5026914" y="3071877"/>
                  <a:ext cx="458978" cy="702817"/>
                </a:xfrm>
                <a:custGeom>
                  <a:avLst/>
                  <a:gdLst>
                    <a:gd name="connsiteX0" fmla="*/ 113411 w 458978"/>
                    <a:gd name="connsiteY0" fmla="*/ 108458 h 702817"/>
                    <a:gd name="connsiteX1" fmla="*/ 113411 w 458978"/>
                    <a:gd name="connsiteY1" fmla="*/ 290068 h 702817"/>
                    <a:gd name="connsiteX2" fmla="*/ 433578 w 458978"/>
                    <a:gd name="connsiteY2" fmla="*/ 290068 h 702817"/>
                    <a:gd name="connsiteX3" fmla="*/ 433578 w 458978"/>
                    <a:gd name="connsiteY3" fmla="*/ 398526 h 702817"/>
                    <a:gd name="connsiteX4" fmla="*/ 113411 w 458978"/>
                    <a:gd name="connsiteY4" fmla="*/ 398526 h 702817"/>
                    <a:gd name="connsiteX5" fmla="*/ 113411 w 458978"/>
                    <a:gd name="connsiteY5" fmla="*/ 594360 h 702817"/>
                    <a:gd name="connsiteX6" fmla="*/ 458978 w 458978"/>
                    <a:gd name="connsiteY6" fmla="*/ 594360 h 702817"/>
                    <a:gd name="connsiteX7" fmla="*/ 458978 w 458978"/>
                    <a:gd name="connsiteY7" fmla="*/ 702818 h 702817"/>
                    <a:gd name="connsiteX8" fmla="*/ 0 w 458978"/>
                    <a:gd name="connsiteY8" fmla="*/ 702818 h 702817"/>
                    <a:gd name="connsiteX9" fmla="*/ 0 w 458978"/>
                    <a:gd name="connsiteY9" fmla="*/ 0 h 702817"/>
                    <a:gd name="connsiteX10" fmla="*/ 458978 w 458978"/>
                    <a:gd name="connsiteY10" fmla="*/ 0 h 702817"/>
                    <a:gd name="connsiteX11" fmla="*/ 458978 w 458978"/>
                    <a:gd name="connsiteY11" fmla="*/ 108458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8" h="702817">
                      <a:moveTo>
                        <a:pt x="113411" y="108458"/>
                      </a:moveTo>
                      <a:lnTo>
                        <a:pt x="113411" y="290068"/>
                      </a:lnTo>
                      <a:lnTo>
                        <a:pt x="433578" y="290068"/>
                      </a:lnTo>
                      <a:lnTo>
                        <a:pt x="433578" y="398526"/>
                      </a:lnTo>
                      <a:lnTo>
                        <a:pt x="113411" y="398526"/>
                      </a:lnTo>
                      <a:lnTo>
                        <a:pt x="113411" y="594360"/>
                      </a:lnTo>
                      <a:lnTo>
                        <a:pt x="458978" y="594360"/>
                      </a:lnTo>
                      <a:lnTo>
                        <a:pt x="458978" y="702818"/>
                      </a:lnTo>
                      <a:lnTo>
                        <a:pt x="0" y="702818"/>
                      </a:lnTo>
                      <a:lnTo>
                        <a:pt x="0" y="0"/>
                      </a:lnTo>
                      <a:lnTo>
                        <a:pt x="458978" y="0"/>
                      </a:lnTo>
                      <a:lnTo>
                        <a:pt x="458978" y="108458"/>
                      </a:lnTo>
                      <a:close/>
                    </a:path>
                  </a:pathLst>
                </a:custGeom>
                <a:solidFill>
                  <a:srgbClr val="155CA2"/>
                </a:solidFill>
                <a:ln w="12700" cap="flat">
                  <a:noFill/>
                  <a:prstDash val="solid"/>
                  <a:miter/>
                </a:ln>
              </p:spPr>
              <p:txBody>
                <a:bodyPr rtlCol="0" anchor="ctr"/>
                <a:lstStyle/>
                <a:p>
                  <a:endParaRPr lang="nl-NL"/>
                </a:p>
              </p:txBody>
            </p:sp>
            <p:sp>
              <p:nvSpPr>
                <p:cNvPr id="176" name="Vrije vorm: vorm 175">
                  <a:extLst>
                    <a:ext uri="{FF2B5EF4-FFF2-40B4-BE49-F238E27FC236}">
                      <a16:creationId xmlns:a16="http://schemas.microsoft.com/office/drawing/2014/main" id="{E2E9011F-CD81-425A-AEC6-1A19AEC01753}"/>
                    </a:ext>
                  </a:extLst>
                </p:cNvPr>
                <p:cNvSpPr/>
                <p:nvPr/>
              </p:nvSpPr>
              <p:spPr>
                <a:xfrm>
                  <a:off x="5557775" y="3071877"/>
                  <a:ext cx="627888" cy="702817"/>
                </a:xfrm>
                <a:custGeom>
                  <a:avLst/>
                  <a:gdLst>
                    <a:gd name="connsiteX0" fmla="*/ 627888 w 627888"/>
                    <a:gd name="connsiteY0" fmla="*/ 0 h 702817"/>
                    <a:gd name="connsiteX1" fmla="*/ 385953 w 627888"/>
                    <a:gd name="connsiteY1" fmla="*/ 702818 h 702817"/>
                    <a:gd name="connsiteX2" fmla="*/ 241300 w 627888"/>
                    <a:gd name="connsiteY2" fmla="*/ 702818 h 702817"/>
                    <a:gd name="connsiteX3" fmla="*/ 0 w 627888"/>
                    <a:gd name="connsiteY3" fmla="*/ 0 h 702817"/>
                    <a:gd name="connsiteX4" fmla="*/ 120396 w 627888"/>
                    <a:gd name="connsiteY4" fmla="*/ 0 h 702817"/>
                    <a:gd name="connsiteX5" fmla="*/ 313436 w 627888"/>
                    <a:gd name="connsiteY5" fmla="*/ 572262 h 702817"/>
                    <a:gd name="connsiteX6" fmla="*/ 507111 w 627888"/>
                    <a:gd name="connsiteY6" fmla="*/ 0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8" h="702817">
                      <a:moveTo>
                        <a:pt x="627888" y="0"/>
                      </a:moveTo>
                      <a:lnTo>
                        <a:pt x="385953" y="702818"/>
                      </a:lnTo>
                      <a:lnTo>
                        <a:pt x="241300" y="702818"/>
                      </a:lnTo>
                      <a:lnTo>
                        <a:pt x="0" y="0"/>
                      </a:lnTo>
                      <a:lnTo>
                        <a:pt x="120396" y="0"/>
                      </a:lnTo>
                      <a:lnTo>
                        <a:pt x="313436" y="572262"/>
                      </a:lnTo>
                      <a:lnTo>
                        <a:pt x="507111" y="0"/>
                      </a:lnTo>
                      <a:close/>
                    </a:path>
                  </a:pathLst>
                </a:custGeom>
                <a:solidFill>
                  <a:srgbClr val="155CA2"/>
                </a:solidFill>
                <a:ln w="12700" cap="flat">
                  <a:noFill/>
                  <a:prstDash val="solid"/>
                  <a:miter/>
                </a:ln>
              </p:spPr>
              <p:txBody>
                <a:bodyPr rtlCol="0" anchor="ctr"/>
                <a:lstStyle/>
                <a:p>
                  <a:endParaRPr lang="nl-NL"/>
                </a:p>
              </p:txBody>
            </p:sp>
            <p:sp>
              <p:nvSpPr>
                <p:cNvPr id="177" name="Vrije vorm: vorm 176">
                  <a:extLst>
                    <a:ext uri="{FF2B5EF4-FFF2-40B4-BE49-F238E27FC236}">
                      <a16:creationId xmlns:a16="http://schemas.microsoft.com/office/drawing/2014/main" id="{E3FFE5F6-501F-49E9-B2C1-8360845A0181}"/>
                    </a:ext>
                  </a:extLst>
                </p:cNvPr>
                <p:cNvSpPr/>
                <p:nvPr/>
              </p:nvSpPr>
              <p:spPr>
                <a:xfrm>
                  <a:off x="6210301" y="3071496"/>
                  <a:ext cx="462534" cy="715264"/>
                </a:xfrm>
                <a:custGeom>
                  <a:avLst/>
                  <a:gdLst>
                    <a:gd name="connsiteX0" fmla="*/ 462534 w 462534"/>
                    <a:gd name="connsiteY0" fmla="*/ 675005 h 715264"/>
                    <a:gd name="connsiteX1" fmla="*/ 304292 w 462534"/>
                    <a:gd name="connsiteY1" fmla="*/ 715264 h 715264"/>
                    <a:gd name="connsiteX2" fmla="*/ 102489 w 462534"/>
                    <a:gd name="connsiteY2" fmla="*/ 491363 h 715264"/>
                    <a:gd name="connsiteX3" fmla="*/ 102489 w 462534"/>
                    <a:gd name="connsiteY3" fmla="*/ 257429 h 715264"/>
                    <a:gd name="connsiteX4" fmla="*/ 0 w 462534"/>
                    <a:gd name="connsiteY4" fmla="*/ 257429 h 715264"/>
                    <a:gd name="connsiteX5" fmla="*/ 0 w 462534"/>
                    <a:gd name="connsiteY5" fmla="*/ 151003 h 715264"/>
                    <a:gd name="connsiteX6" fmla="*/ 102489 w 462534"/>
                    <a:gd name="connsiteY6" fmla="*/ 151003 h 715264"/>
                    <a:gd name="connsiteX7" fmla="*/ 102489 w 462534"/>
                    <a:gd name="connsiteY7" fmla="*/ 25400 h 715264"/>
                    <a:gd name="connsiteX8" fmla="*/ 215900 w 462534"/>
                    <a:gd name="connsiteY8" fmla="*/ 0 h 715264"/>
                    <a:gd name="connsiteX9" fmla="*/ 215900 w 462534"/>
                    <a:gd name="connsiteY9" fmla="*/ 150622 h 715264"/>
                    <a:gd name="connsiteX10" fmla="*/ 443992 w 462534"/>
                    <a:gd name="connsiteY10" fmla="*/ 150622 h 715264"/>
                    <a:gd name="connsiteX11" fmla="*/ 443992 w 462534"/>
                    <a:gd name="connsiteY11" fmla="*/ 257048 h 715264"/>
                    <a:gd name="connsiteX12" fmla="*/ 216408 w 462534"/>
                    <a:gd name="connsiteY12" fmla="*/ 257048 h 715264"/>
                    <a:gd name="connsiteX13" fmla="*/ 216408 w 462534"/>
                    <a:gd name="connsiteY13" fmla="*/ 484886 h 715264"/>
                    <a:gd name="connsiteX14" fmla="*/ 324866 w 462534"/>
                    <a:gd name="connsiteY14" fmla="*/ 609473 h 715264"/>
                    <a:gd name="connsiteX15" fmla="*/ 442468 w 462534"/>
                    <a:gd name="connsiteY15" fmla="*/ 582422 h 7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534" h="715264">
                      <a:moveTo>
                        <a:pt x="462534" y="675005"/>
                      </a:moveTo>
                      <a:cubicBezTo>
                        <a:pt x="413778" y="700925"/>
                        <a:pt x="359512" y="714743"/>
                        <a:pt x="304292" y="715264"/>
                      </a:cubicBezTo>
                      <a:cubicBezTo>
                        <a:pt x="190754" y="715264"/>
                        <a:pt x="102489" y="644017"/>
                        <a:pt x="102489" y="491363"/>
                      </a:cubicBezTo>
                      <a:lnTo>
                        <a:pt x="102489" y="257429"/>
                      </a:lnTo>
                      <a:lnTo>
                        <a:pt x="0" y="257429"/>
                      </a:lnTo>
                      <a:lnTo>
                        <a:pt x="0" y="151003"/>
                      </a:lnTo>
                      <a:lnTo>
                        <a:pt x="102489" y="151003"/>
                      </a:lnTo>
                      <a:lnTo>
                        <a:pt x="102489" y="25400"/>
                      </a:lnTo>
                      <a:lnTo>
                        <a:pt x="215900" y="0"/>
                      </a:lnTo>
                      <a:lnTo>
                        <a:pt x="215900" y="150622"/>
                      </a:lnTo>
                      <a:lnTo>
                        <a:pt x="443992" y="150622"/>
                      </a:lnTo>
                      <a:lnTo>
                        <a:pt x="443992" y="257048"/>
                      </a:lnTo>
                      <a:lnTo>
                        <a:pt x="216408" y="257048"/>
                      </a:lnTo>
                      <a:lnTo>
                        <a:pt x="216408" y="484886"/>
                      </a:lnTo>
                      <a:cubicBezTo>
                        <a:pt x="216408" y="565404"/>
                        <a:pt x="253619" y="609473"/>
                        <a:pt x="324866" y="609473"/>
                      </a:cubicBezTo>
                      <a:cubicBezTo>
                        <a:pt x="360045" y="609473"/>
                        <a:pt x="399161" y="597408"/>
                        <a:pt x="442468" y="582422"/>
                      </a:cubicBezTo>
                      <a:close/>
                    </a:path>
                  </a:pathLst>
                </a:custGeom>
                <a:solidFill>
                  <a:srgbClr val="3C91E6"/>
                </a:solidFill>
                <a:ln w="12700" cap="flat">
                  <a:noFill/>
                  <a:prstDash val="solid"/>
                  <a:miter/>
                </a:ln>
              </p:spPr>
              <p:txBody>
                <a:bodyPr rtlCol="0" anchor="ctr"/>
                <a:lstStyle/>
                <a:p>
                  <a:endParaRPr lang="nl-NL"/>
                </a:p>
              </p:txBody>
            </p:sp>
            <p:sp>
              <p:nvSpPr>
                <p:cNvPr id="178" name="Vrije vorm: vorm 177">
                  <a:extLst>
                    <a:ext uri="{FF2B5EF4-FFF2-40B4-BE49-F238E27FC236}">
                      <a16:creationId xmlns:a16="http://schemas.microsoft.com/office/drawing/2014/main" id="{9AE016F0-85C6-41B0-84BC-1B8544932D84}"/>
                    </a:ext>
                  </a:extLst>
                </p:cNvPr>
                <p:cNvSpPr/>
                <p:nvPr/>
              </p:nvSpPr>
              <p:spPr>
                <a:xfrm>
                  <a:off x="6727830" y="3210184"/>
                  <a:ext cx="576575" cy="576584"/>
                </a:xfrm>
                <a:custGeom>
                  <a:avLst/>
                  <a:gdLst>
                    <a:gd name="connsiteX0" fmla="*/ 576575 w 576575"/>
                    <a:gd name="connsiteY0" fmla="*/ 288413 h 576584"/>
                    <a:gd name="connsiteX1" fmla="*/ 290444 w 576575"/>
                    <a:gd name="connsiteY1" fmla="*/ 576576 h 576584"/>
                    <a:gd name="connsiteX2" fmla="*/ 8 w 576575"/>
                    <a:gd name="connsiteY2" fmla="*/ 290457 h 576584"/>
                    <a:gd name="connsiteX3" fmla="*/ 286126 w 576575"/>
                    <a:gd name="connsiteY3" fmla="*/ 8 h 576584"/>
                    <a:gd name="connsiteX4" fmla="*/ 576563 w 576575"/>
                    <a:gd name="connsiteY4" fmla="*/ 286139 h 576584"/>
                    <a:gd name="connsiteX5" fmla="*/ 576575 w 576575"/>
                    <a:gd name="connsiteY5" fmla="*/ 288413 h 576584"/>
                    <a:gd name="connsiteX6" fmla="*/ 118486 w 576575"/>
                    <a:gd name="connsiteY6" fmla="*/ 288413 h 576584"/>
                    <a:gd name="connsiteX7" fmla="*/ 290191 w 576575"/>
                    <a:gd name="connsiteY7" fmla="*/ 467863 h 576584"/>
                    <a:gd name="connsiteX8" fmla="*/ 461894 w 576575"/>
                    <a:gd name="connsiteY8" fmla="*/ 288413 h 576584"/>
                    <a:gd name="connsiteX9" fmla="*/ 290191 w 576575"/>
                    <a:gd name="connsiteY9" fmla="*/ 108835 h 576584"/>
                    <a:gd name="connsiteX10" fmla="*/ 118613 w 576575"/>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5" h="576584">
                      <a:moveTo>
                        <a:pt x="576575" y="288413"/>
                      </a:moveTo>
                      <a:cubicBezTo>
                        <a:pt x="576575" y="453513"/>
                        <a:pt x="451099" y="576576"/>
                        <a:pt x="290444" y="576576"/>
                      </a:cubicBezTo>
                      <a:cubicBezTo>
                        <a:pt x="131224" y="577770"/>
                        <a:pt x="1202" y="449665"/>
                        <a:pt x="8" y="290457"/>
                      </a:cubicBezTo>
                      <a:cubicBezTo>
                        <a:pt x="-1185" y="131237"/>
                        <a:pt x="126907" y="1202"/>
                        <a:pt x="286126" y="8"/>
                      </a:cubicBezTo>
                      <a:cubicBezTo>
                        <a:pt x="445334" y="-1185"/>
                        <a:pt x="575369" y="126920"/>
                        <a:pt x="576563" y="286139"/>
                      </a:cubicBezTo>
                      <a:cubicBezTo>
                        <a:pt x="576575" y="286888"/>
                        <a:pt x="576575" y="287651"/>
                        <a:pt x="576575" y="288413"/>
                      </a:cubicBezTo>
                      <a:close/>
                      <a:moveTo>
                        <a:pt x="118486" y="288413"/>
                      </a:moveTo>
                      <a:cubicBezTo>
                        <a:pt x="118486" y="394838"/>
                        <a:pt x="193670" y="467863"/>
                        <a:pt x="290191" y="467863"/>
                      </a:cubicBezTo>
                      <a:cubicBezTo>
                        <a:pt x="386710" y="467863"/>
                        <a:pt x="461894" y="394585"/>
                        <a:pt x="461894" y="288413"/>
                      </a:cubicBezTo>
                      <a:cubicBezTo>
                        <a:pt x="461894" y="182241"/>
                        <a:pt x="385694" y="108835"/>
                        <a:pt x="290191" y="108835"/>
                      </a:cubicBezTo>
                      <a:cubicBezTo>
                        <a:pt x="194686" y="108835"/>
                        <a:pt x="118613" y="181987"/>
                        <a:pt x="118613" y="288413"/>
                      </a:cubicBezTo>
                      <a:close/>
                    </a:path>
                  </a:pathLst>
                </a:custGeom>
                <a:solidFill>
                  <a:srgbClr val="3C91E6"/>
                </a:solidFill>
                <a:ln w="12700" cap="flat">
                  <a:noFill/>
                  <a:prstDash val="solid"/>
                  <a:miter/>
                </a:ln>
              </p:spPr>
              <p:txBody>
                <a:bodyPr rtlCol="0" anchor="ctr"/>
                <a:lstStyle/>
                <a:p>
                  <a:endParaRPr lang="nl-NL"/>
                </a:p>
              </p:txBody>
            </p:sp>
            <p:sp>
              <p:nvSpPr>
                <p:cNvPr id="179" name="Vrije vorm: vorm 178">
                  <a:extLst>
                    <a:ext uri="{FF2B5EF4-FFF2-40B4-BE49-F238E27FC236}">
                      <a16:creationId xmlns:a16="http://schemas.microsoft.com/office/drawing/2014/main" id="{52644F03-2C5C-46C2-B02B-5ED17A17E8B0}"/>
                    </a:ext>
                  </a:extLst>
                </p:cNvPr>
                <p:cNvSpPr/>
                <p:nvPr/>
              </p:nvSpPr>
              <p:spPr>
                <a:xfrm>
                  <a:off x="7395596" y="3210184"/>
                  <a:ext cx="576576" cy="576584"/>
                </a:xfrm>
                <a:custGeom>
                  <a:avLst/>
                  <a:gdLst>
                    <a:gd name="connsiteX0" fmla="*/ 576576 w 576576"/>
                    <a:gd name="connsiteY0" fmla="*/ 288413 h 576584"/>
                    <a:gd name="connsiteX1" fmla="*/ 290445 w 576576"/>
                    <a:gd name="connsiteY1" fmla="*/ 576576 h 576584"/>
                    <a:gd name="connsiteX2" fmla="*/ 8 w 576576"/>
                    <a:gd name="connsiteY2" fmla="*/ 290457 h 576584"/>
                    <a:gd name="connsiteX3" fmla="*/ 286127 w 576576"/>
                    <a:gd name="connsiteY3" fmla="*/ 8 h 576584"/>
                    <a:gd name="connsiteX4" fmla="*/ 576563 w 576576"/>
                    <a:gd name="connsiteY4" fmla="*/ 286139 h 576584"/>
                    <a:gd name="connsiteX5" fmla="*/ 576576 w 576576"/>
                    <a:gd name="connsiteY5" fmla="*/ 288413 h 576584"/>
                    <a:gd name="connsiteX6" fmla="*/ 118487 w 576576"/>
                    <a:gd name="connsiteY6" fmla="*/ 288413 h 576584"/>
                    <a:gd name="connsiteX7" fmla="*/ 290191 w 576576"/>
                    <a:gd name="connsiteY7" fmla="*/ 467863 h 576584"/>
                    <a:gd name="connsiteX8" fmla="*/ 461895 w 576576"/>
                    <a:gd name="connsiteY8" fmla="*/ 288413 h 576584"/>
                    <a:gd name="connsiteX9" fmla="*/ 290191 w 576576"/>
                    <a:gd name="connsiteY9" fmla="*/ 108835 h 576584"/>
                    <a:gd name="connsiteX10" fmla="*/ 118614 w 576576"/>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6" h="576584">
                      <a:moveTo>
                        <a:pt x="576576" y="288413"/>
                      </a:moveTo>
                      <a:cubicBezTo>
                        <a:pt x="576576" y="453513"/>
                        <a:pt x="451100" y="576576"/>
                        <a:pt x="290445" y="576576"/>
                      </a:cubicBezTo>
                      <a:cubicBezTo>
                        <a:pt x="131225" y="577770"/>
                        <a:pt x="1203" y="449665"/>
                        <a:pt x="8" y="290457"/>
                      </a:cubicBezTo>
                      <a:cubicBezTo>
                        <a:pt x="-1185" y="131237"/>
                        <a:pt x="126907" y="1202"/>
                        <a:pt x="286127" y="8"/>
                      </a:cubicBezTo>
                      <a:cubicBezTo>
                        <a:pt x="445334" y="-1185"/>
                        <a:pt x="575369" y="126920"/>
                        <a:pt x="576563" y="286139"/>
                      </a:cubicBezTo>
                      <a:cubicBezTo>
                        <a:pt x="576576" y="286888"/>
                        <a:pt x="576576" y="287651"/>
                        <a:pt x="576576" y="288413"/>
                      </a:cubicBezTo>
                      <a:close/>
                      <a:moveTo>
                        <a:pt x="118487" y="288413"/>
                      </a:moveTo>
                      <a:cubicBezTo>
                        <a:pt x="118487" y="394838"/>
                        <a:pt x="193798" y="467863"/>
                        <a:pt x="290191" y="467863"/>
                      </a:cubicBezTo>
                      <a:cubicBezTo>
                        <a:pt x="386584" y="467863"/>
                        <a:pt x="461895" y="394585"/>
                        <a:pt x="461895" y="288413"/>
                      </a:cubicBezTo>
                      <a:cubicBezTo>
                        <a:pt x="461895" y="182241"/>
                        <a:pt x="385695" y="108835"/>
                        <a:pt x="290191" y="108835"/>
                      </a:cubicBezTo>
                      <a:cubicBezTo>
                        <a:pt x="194687" y="108835"/>
                        <a:pt x="118614" y="181987"/>
                        <a:pt x="118614" y="288413"/>
                      </a:cubicBezTo>
                      <a:close/>
                    </a:path>
                  </a:pathLst>
                </a:custGeom>
                <a:solidFill>
                  <a:srgbClr val="3C91E6"/>
                </a:solidFill>
                <a:ln w="12700" cap="flat">
                  <a:noFill/>
                  <a:prstDash val="solid"/>
                  <a:miter/>
                </a:ln>
              </p:spPr>
              <p:txBody>
                <a:bodyPr rtlCol="0" anchor="ctr"/>
                <a:lstStyle/>
                <a:p>
                  <a:endParaRPr lang="nl-NL"/>
                </a:p>
              </p:txBody>
            </p:sp>
            <p:sp>
              <p:nvSpPr>
                <p:cNvPr id="180" name="Vrije vorm: vorm 179">
                  <a:extLst>
                    <a:ext uri="{FF2B5EF4-FFF2-40B4-BE49-F238E27FC236}">
                      <a16:creationId xmlns:a16="http://schemas.microsoft.com/office/drawing/2014/main" id="{919E6745-B46B-43B8-AF1D-975BEE27647F}"/>
                    </a:ext>
                  </a:extLst>
                </p:cNvPr>
                <p:cNvSpPr/>
                <p:nvPr/>
              </p:nvSpPr>
              <p:spPr>
                <a:xfrm>
                  <a:off x="8086725" y="3001518"/>
                  <a:ext cx="114300" cy="773176"/>
                </a:xfrm>
                <a:custGeom>
                  <a:avLst/>
                  <a:gdLst>
                    <a:gd name="connsiteX0" fmla="*/ 0 w 114300"/>
                    <a:gd name="connsiteY0" fmla="*/ 0 h 773176"/>
                    <a:gd name="connsiteX1" fmla="*/ 114300 w 114300"/>
                    <a:gd name="connsiteY1" fmla="*/ 0 h 773176"/>
                    <a:gd name="connsiteX2" fmla="*/ 114300 w 114300"/>
                    <a:gd name="connsiteY2" fmla="*/ 773176 h 773176"/>
                    <a:gd name="connsiteX3" fmla="*/ 0 w 114300"/>
                    <a:gd name="connsiteY3" fmla="*/ 773176 h 773176"/>
                  </a:gdLst>
                  <a:ahLst/>
                  <a:cxnLst>
                    <a:cxn ang="0">
                      <a:pos x="connsiteX0" y="connsiteY0"/>
                    </a:cxn>
                    <a:cxn ang="0">
                      <a:pos x="connsiteX1" y="connsiteY1"/>
                    </a:cxn>
                    <a:cxn ang="0">
                      <a:pos x="connsiteX2" y="connsiteY2"/>
                    </a:cxn>
                    <a:cxn ang="0">
                      <a:pos x="connsiteX3" y="connsiteY3"/>
                    </a:cxn>
                  </a:cxnLst>
                  <a:rect l="l" t="t" r="r" b="b"/>
                  <a:pathLst>
                    <a:path w="114300" h="773176">
                      <a:moveTo>
                        <a:pt x="0" y="0"/>
                      </a:moveTo>
                      <a:lnTo>
                        <a:pt x="114300" y="0"/>
                      </a:lnTo>
                      <a:lnTo>
                        <a:pt x="114300" y="773176"/>
                      </a:lnTo>
                      <a:lnTo>
                        <a:pt x="0" y="773176"/>
                      </a:lnTo>
                      <a:close/>
                    </a:path>
                  </a:pathLst>
                </a:custGeom>
                <a:solidFill>
                  <a:srgbClr val="3C91E6"/>
                </a:solidFill>
                <a:ln w="12700" cap="flat">
                  <a:noFill/>
                  <a:prstDash val="solid"/>
                  <a:miter/>
                </a:ln>
              </p:spPr>
              <p:txBody>
                <a:bodyPr rtlCol="0" anchor="ctr"/>
                <a:lstStyle/>
                <a:p>
                  <a:endParaRPr lang="nl-NL"/>
                </a:p>
              </p:txBody>
            </p:sp>
            <p:sp>
              <p:nvSpPr>
                <p:cNvPr id="181" name="Vrije vorm: vorm 180">
                  <a:extLst>
                    <a:ext uri="{FF2B5EF4-FFF2-40B4-BE49-F238E27FC236}">
                      <a16:creationId xmlns:a16="http://schemas.microsoft.com/office/drawing/2014/main" id="{6E810FB3-9FDA-4EBF-BC99-914F52B7DC39}"/>
                    </a:ext>
                  </a:extLst>
                </p:cNvPr>
                <p:cNvSpPr/>
                <p:nvPr/>
              </p:nvSpPr>
              <p:spPr>
                <a:xfrm>
                  <a:off x="8303641" y="3209671"/>
                  <a:ext cx="509016" cy="576582"/>
                </a:xfrm>
                <a:custGeom>
                  <a:avLst/>
                  <a:gdLst>
                    <a:gd name="connsiteX0" fmla="*/ 0 w 509016"/>
                    <a:gd name="connsiteY0" fmla="*/ 387350 h 576582"/>
                    <a:gd name="connsiteX1" fmla="*/ 115951 w 509016"/>
                    <a:gd name="connsiteY1" fmla="*/ 387350 h 576582"/>
                    <a:gd name="connsiteX2" fmla="*/ 273558 w 509016"/>
                    <a:gd name="connsiteY2" fmla="*/ 476250 h 576582"/>
                    <a:gd name="connsiteX3" fmla="*/ 392049 w 509016"/>
                    <a:gd name="connsiteY3" fmla="*/ 412750 h 576582"/>
                    <a:gd name="connsiteX4" fmla="*/ 247523 w 509016"/>
                    <a:gd name="connsiteY4" fmla="*/ 337312 h 576582"/>
                    <a:gd name="connsiteX5" fmla="*/ 27559 w 509016"/>
                    <a:gd name="connsiteY5" fmla="*/ 175641 h 576582"/>
                    <a:gd name="connsiteX6" fmla="*/ 260604 w 509016"/>
                    <a:gd name="connsiteY6" fmla="*/ 0 h 576582"/>
                    <a:gd name="connsiteX7" fmla="*/ 501904 w 509016"/>
                    <a:gd name="connsiteY7" fmla="*/ 167640 h 576582"/>
                    <a:gd name="connsiteX8" fmla="*/ 387604 w 509016"/>
                    <a:gd name="connsiteY8" fmla="*/ 167640 h 576582"/>
                    <a:gd name="connsiteX9" fmla="*/ 259080 w 509016"/>
                    <a:gd name="connsiteY9" fmla="*/ 100330 h 576582"/>
                    <a:gd name="connsiteX10" fmla="*/ 142621 w 509016"/>
                    <a:gd name="connsiteY10" fmla="*/ 163830 h 576582"/>
                    <a:gd name="connsiteX11" fmla="*/ 273050 w 509016"/>
                    <a:gd name="connsiteY11" fmla="*/ 231140 h 576582"/>
                    <a:gd name="connsiteX12" fmla="*/ 509016 w 509016"/>
                    <a:gd name="connsiteY12" fmla="*/ 399923 h 576582"/>
                    <a:gd name="connsiteX13" fmla="*/ 272034 w 509016"/>
                    <a:gd name="connsiteY13" fmla="*/ 576580 h 576582"/>
                    <a:gd name="connsiteX14" fmla="*/ 0 w 509016"/>
                    <a:gd name="connsiteY14" fmla="*/ 387350 h 5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016" h="576582">
                      <a:moveTo>
                        <a:pt x="0" y="387350"/>
                      </a:moveTo>
                      <a:lnTo>
                        <a:pt x="115951" y="387350"/>
                      </a:lnTo>
                      <a:cubicBezTo>
                        <a:pt x="132969" y="448564"/>
                        <a:pt x="177800" y="476250"/>
                        <a:pt x="273558" y="476250"/>
                      </a:cubicBezTo>
                      <a:cubicBezTo>
                        <a:pt x="346837" y="476250"/>
                        <a:pt x="392049" y="454152"/>
                        <a:pt x="392049" y="412750"/>
                      </a:cubicBezTo>
                      <a:cubicBezTo>
                        <a:pt x="392049" y="366522"/>
                        <a:pt x="339852" y="359410"/>
                        <a:pt x="247523" y="337312"/>
                      </a:cubicBezTo>
                      <a:cubicBezTo>
                        <a:pt x="92710" y="299212"/>
                        <a:pt x="27559" y="268097"/>
                        <a:pt x="27559" y="175641"/>
                      </a:cubicBezTo>
                      <a:cubicBezTo>
                        <a:pt x="27559" y="64262"/>
                        <a:pt x="121920" y="0"/>
                        <a:pt x="260604" y="0"/>
                      </a:cubicBezTo>
                      <a:cubicBezTo>
                        <a:pt x="402209" y="0"/>
                        <a:pt x="481457" y="67183"/>
                        <a:pt x="501904" y="167640"/>
                      </a:cubicBezTo>
                      <a:lnTo>
                        <a:pt x="387604" y="167640"/>
                      </a:lnTo>
                      <a:cubicBezTo>
                        <a:pt x="371475" y="122428"/>
                        <a:pt x="329311" y="100330"/>
                        <a:pt x="259080" y="100330"/>
                      </a:cubicBezTo>
                      <a:cubicBezTo>
                        <a:pt x="185674" y="100330"/>
                        <a:pt x="142621" y="125730"/>
                        <a:pt x="142621" y="163830"/>
                      </a:cubicBezTo>
                      <a:cubicBezTo>
                        <a:pt x="142621" y="199009"/>
                        <a:pt x="176657" y="208026"/>
                        <a:pt x="273050" y="231140"/>
                      </a:cubicBezTo>
                      <a:cubicBezTo>
                        <a:pt x="422656" y="266319"/>
                        <a:pt x="509016" y="292354"/>
                        <a:pt x="509016" y="399923"/>
                      </a:cubicBezTo>
                      <a:cubicBezTo>
                        <a:pt x="509016" y="518414"/>
                        <a:pt x="402717" y="576580"/>
                        <a:pt x="272034" y="576580"/>
                      </a:cubicBezTo>
                      <a:cubicBezTo>
                        <a:pt x="125476" y="577088"/>
                        <a:pt x="20955" y="506857"/>
                        <a:pt x="0" y="387350"/>
                      </a:cubicBezTo>
                      <a:close/>
                    </a:path>
                  </a:pathLst>
                </a:custGeom>
                <a:solidFill>
                  <a:srgbClr val="3C91E6"/>
                </a:solidFill>
                <a:ln w="12700" cap="flat">
                  <a:noFill/>
                  <a:prstDash val="solid"/>
                  <a:miter/>
                </a:ln>
              </p:spPr>
              <p:txBody>
                <a:bodyPr rtlCol="0" anchor="ctr"/>
                <a:lstStyle/>
                <a:p>
                  <a:endParaRPr lang="nl-NL"/>
                </a:p>
              </p:txBody>
            </p:sp>
            <p:sp>
              <p:nvSpPr>
                <p:cNvPr id="182" name="Vrije vorm: vorm 181">
                  <a:extLst>
                    <a:ext uri="{FF2B5EF4-FFF2-40B4-BE49-F238E27FC236}">
                      <a16:creationId xmlns:a16="http://schemas.microsoft.com/office/drawing/2014/main" id="{08FC0917-B59B-4CD8-8925-DC47DE107AC4}"/>
                    </a:ext>
                  </a:extLst>
                </p:cNvPr>
                <p:cNvSpPr/>
                <p:nvPr/>
              </p:nvSpPr>
              <p:spPr>
                <a:xfrm>
                  <a:off x="4406847" y="3542958"/>
                  <a:ext cx="206320" cy="357224"/>
                </a:xfrm>
                <a:custGeom>
                  <a:avLst/>
                  <a:gdLst>
                    <a:gd name="connsiteX0" fmla="*/ 206320 w 206320"/>
                    <a:gd name="connsiteY0" fmla="*/ 0 h 357224"/>
                    <a:gd name="connsiteX1" fmla="*/ 206320 w 206320"/>
                    <a:gd name="connsiteY1" fmla="*/ 238150 h 357224"/>
                    <a:gd name="connsiteX2" fmla="*/ 0 w 206320"/>
                    <a:gd name="connsiteY2" fmla="*/ 357225 h 357224"/>
                    <a:gd name="connsiteX3" fmla="*/ 0 w 206320"/>
                    <a:gd name="connsiteY3" fmla="*/ 119075 h 357224"/>
                    <a:gd name="connsiteX4" fmla="*/ 206320 w 206320"/>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0"/>
                      </a:moveTo>
                      <a:lnTo>
                        <a:pt x="206320" y="238150"/>
                      </a:lnTo>
                      <a:lnTo>
                        <a:pt x="0" y="357225"/>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183" name="Vrije vorm: vorm 182">
                  <a:extLst>
                    <a:ext uri="{FF2B5EF4-FFF2-40B4-BE49-F238E27FC236}">
                      <a16:creationId xmlns:a16="http://schemas.microsoft.com/office/drawing/2014/main" id="{70079D78-5FC5-4E5A-9A3B-4B848120AB40}"/>
                    </a:ext>
                  </a:extLst>
                </p:cNvPr>
                <p:cNvSpPr/>
                <p:nvPr/>
              </p:nvSpPr>
              <p:spPr>
                <a:xfrm>
                  <a:off x="4406847" y="3304808"/>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84" name="Vrije vorm: vorm 183">
                  <a:extLst>
                    <a:ext uri="{FF2B5EF4-FFF2-40B4-BE49-F238E27FC236}">
                      <a16:creationId xmlns:a16="http://schemas.microsoft.com/office/drawing/2014/main" id="{FCC5190C-BFCD-4592-956A-AABA6E92FAE0}"/>
                    </a:ext>
                  </a:extLst>
                </p:cNvPr>
                <p:cNvSpPr/>
                <p:nvPr/>
              </p:nvSpPr>
              <p:spPr>
                <a:xfrm>
                  <a:off x="4200526" y="3185607"/>
                  <a:ext cx="412640" cy="238276"/>
                </a:xfrm>
                <a:custGeom>
                  <a:avLst/>
                  <a:gdLst>
                    <a:gd name="connsiteX0" fmla="*/ 412641 w 412640"/>
                    <a:gd name="connsiteY0" fmla="*/ 119202 h 238276"/>
                    <a:gd name="connsiteX1" fmla="*/ 206320 w 412640"/>
                    <a:gd name="connsiteY1" fmla="*/ 238276 h 238276"/>
                    <a:gd name="connsiteX2" fmla="*/ 0 w 412640"/>
                    <a:gd name="connsiteY2" fmla="*/ 119202 h 238276"/>
                    <a:gd name="connsiteX3" fmla="*/ 206320 w 412640"/>
                    <a:gd name="connsiteY3" fmla="*/ 0 h 238276"/>
                    <a:gd name="connsiteX4" fmla="*/ 412641 w 412640"/>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276">
                      <a:moveTo>
                        <a:pt x="412641" y="119202"/>
                      </a:moveTo>
                      <a:lnTo>
                        <a:pt x="206320" y="238276"/>
                      </a:lnTo>
                      <a:lnTo>
                        <a:pt x="0" y="119202"/>
                      </a:lnTo>
                      <a:lnTo>
                        <a:pt x="206320" y="0"/>
                      </a:lnTo>
                      <a:lnTo>
                        <a:pt x="412641" y="119202"/>
                      </a:lnTo>
                      <a:close/>
                    </a:path>
                  </a:pathLst>
                </a:custGeom>
                <a:solidFill>
                  <a:srgbClr val="43B171"/>
                </a:solidFill>
                <a:ln w="12635" cap="flat">
                  <a:noFill/>
                  <a:prstDash val="solid"/>
                  <a:miter/>
                </a:ln>
              </p:spPr>
              <p:txBody>
                <a:bodyPr rtlCol="0" anchor="ctr"/>
                <a:lstStyle/>
                <a:p>
                  <a:endParaRPr lang="nl-NL"/>
                </a:p>
              </p:txBody>
            </p:sp>
            <p:sp>
              <p:nvSpPr>
                <p:cNvPr id="185" name="Vrije vorm: vorm 184">
                  <a:extLst>
                    <a:ext uri="{FF2B5EF4-FFF2-40B4-BE49-F238E27FC236}">
                      <a16:creationId xmlns:a16="http://schemas.microsoft.com/office/drawing/2014/main" id="{DBE9F674-CF26-4894-8BA0-1E204558CB26}"/>
                    </a:ext>
                  </a:extLst>
                </p:cNvPr>
                <p:cNvSpPr/>
                <p:nvPr/>
              </p:nvSpPr>
              <p:spPr>
                <a:xfrm>
                  <a:off x="4200526" y="3423883"/>
                  <a:ext cx="412640" cy="238149"/>
                </a:xfrm>
                <a:custGeom>
                  <a:avLst/>
                  <a:gdLst>
                    <a:gd name="connsiteX0" fmla="*/ 412641 w 412640"/>
                    <a:gd name="connsiteY0" fmla="*/ 119075 h 238149"/>
                    <a:gd name="connsiteX1" fmla="*/ 206320 w 412640"/>
                    <a:gd name="connsiteY1" fmla="*/ 238150 h 238149"/>
                    <a:gd name="connsiteX2" fmla="*/ 0 w 412640"/>
                    <a:gd name="connsiteY2" fmla="*/ 119075 h 238149"/>
                    <a:gd name="connsiteX3" fmla="*/ 206320 w 412640"/>
                    <a:gd name="connsiteY3" fmla="*/ 0 h 238149"/>
                    <a:gd name="connsiteX4" fmla="*/ 412641 w 412640"/>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149">
                      <a:moveTo>
                        <a:pt x="412641" y="119075"/>
                      </a:moveTo>
                      <a:lnTo>
                        <a:pt x="206320" y="238150"/>
                      </a:lnTo>
                      <a:lnTo>
                        <a:pt x="0" y="119075"/>
                      </a:lnTo>
                      <a:lnTo>
                        <a:pt x="206320" y="0"/>
                      </a:lnTo>
                      <a:lnTo>
                        <a:pt x="412641" y="119075"/>
                      </a:lnTo>
                      <a:close/>
                    </a:path>
                  </a:pathLst>
                </a:custGeom>
                <a:solidFill>
                  <a:srgbClr val="43B171"/>
                </a:solidFill>
                <a:ln w="12635" cap="flat">
                  <a:noFill/>
                  <a:prstDash val="solid"/>
                  <a:miter/>
                </a:ln>
              </p:spPr>
              <p:txBody>
                <a:bodyPr rtlCol="0" anchor="ctr"/>
                <a:lstStyle/>
                <a:p>
                  <a:endParaRPr lang="nl-NL"/>
                </a:p>
              </p:txBody>
            </p:sp>
            <p:sp>
              <p:nvSpPr>
                <p:cNvPr id="186" name="Vrije vorm: vorm 185">
                  <a:extLst>
                    <a:ext uri="{FF2B5EF4-FFF2-40B4-BE49-F238E27FC236}">
                      <a16:creationId xmlns:a16="http://schemas.microsoft.com/office/drawing/2014/main" id="{DC1E6FE6-D77D-4F9D-B18C-7498944B0C37}"/>
                    </a:ext>
                  </a:extLst>
                </p:cNvPr>
                <p:cNvSpPr/>
                <p:nvPr/>
              </p:nvSpPr>
              <p:spPr>
                <a:xfrm>
                  <a:off x="4200526" y="3542958"/>
                  <a:ext cx="206320" cy="357224"/>
                </a:xfrm>
                <a:custGeom>
                  <a:avLst/>
                  <a:gdLst>
                    <a:gd name="connsiteX0" fmla="*/ 206320 w 206320"/>
                    <a:gd name="connsiteY0" fmla="*/ 119075 h 357224"/>
                    <a:gd name="connsiteX1" fmla="*/ 206320 w 206320"/>
                    <a:gd name="connsiteY1" fmla="*/ 357225 h 357224"/>
                    <a:gd name="connsiteX2" fmla="*/ 0 w 206320"/>
                    <a:gd name="connsiteY2" fmla="*/ 238150 h 357224"/>
                    <a:gd name="connsiteX3" fmla="*/ 0 w 206320"/>
                    <a:gd name="connsiteY3" fmla="*/ 0 h 357224"/>
                    <a:gd name="connsiteX4" fmla="*/ 206320 w 206320"/>
                    <a:gd name="connsiteY4" fmla="*/ 119075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119075"/>
                      </a:moveTo>
                      <a:lnTo>
                        <a:pt x="206320" y="357225"/>
                      </a:ln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187" name="Vrije vorm: vorm 186">
                  <a:extLst>
                    <a:ext uri="{FF2B5EF4-FFF2-40B4-BE49-F238E27FC236}">
                      <a16:creationId xmlns:a16="http://schemas.microsoft.com/office/drawing/2014/main" id="{1FFE4F52-9151-413C-B072-99F53EFB651F}"/>
                    </a:ext>
                  </a:extLst>
                </p:cNvPr>
                <p:cNvSpPr/>
                <p:nvPr/>
              </p:nvSpPr>
              <p:spPr>
                <a:xfrm>
                  <a:off x="4200526" y="2947457"/>
                  <a:ext cx="412640" cy="357351"/>
                </a:xfrm>
                <a:custGeom>
                  <a:avLst/>
                  <a:gdLst>
                    <a:gd name="connsiteX0" fmla="*/ 206320 w 412640"/>
                    <a:gd name="connsiteY0" fmla="*/ 0 h 357351"/>
                    <a:gd name="connsiteX1" fmla="*/ 0 w 412640"/>
                    <a:gd name="connsiteY1" fmla="*/ 119075 h 357351"/>
                    <a:gd name="connsiteX2" fmla="*/ 0 w 412640"/>
                    <a:gd name="connsiteY2" fmla="*/ 357351 h 357351"/>
                    <a:gd name="connsiteX3" fmla="*/ 206320 w 412640"/>
                    <a:gd name="connsiteY3" fmla="*/ 238150 h 357351"/>
                    <a:gd name="connsiteX4" fmla="*/ 412641 w 412640"/>
                    <a:gd name="connsiteY4" fmla="*/ 357351 h 357351"/>
                    <a:gd name="connsiteX5" fmla="*/ 412641 w 412640"/>
                    <a:gd name="connsiteY5" fmla="*/ 119075 h 357351"/>
                    <a:gd name="connsiteX6" fmla="*/ 206320 w 412640"/>
                    <a:gd name="connsiteY6" fmla="*/ 0 h 35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40" h="357351">
                      <a:moveTo>
                        <a:pt x="206320" y="0"/>
                      </a:moveTo>
                      <a:lnTo>
                        <a:pt x="0" y="119075"/>
                      </a:lnTo>
                      <a:lnTo>
                        <a:pt x="0" y="357351"/>
                      </a:lnTo>
                      <a:lnTo>
                        <a:pt x="206320" y="238150"/>
                      </a:lnTo>
                      <a:lnTo>
                        <a:pt x="412641" y="357351"/>
                      </a:lnTo>
                      <a:lnTo>
                        <a:pt x="412641"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88" name="Vrije vorm: vorm 187">
                  <a:extLst>
                    <a:ext uri="{FF2B5EF4-FFF2-40B4-BE49-F238E27FC236}">
                      <a16:creationId xmlns:a16="http://schemas.microsoft.com/office/drawing/2014/main" id="{1E8BE5FA-26E2-4715-85FE-FCAE0E441226}"/>
                    </a:ext>
                  </a:extLst>
                </p:cNvPr>
                <p:cNvSpPr/>
                <p:nvPr/>
              </p:nvSpPr>
              <p:spPr>
                <a:xfrm>
                  <a:off x="4200526" y="2828382"/>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189" name="Vrije vorm: vorm 188">
                  <a:extLst>
                    <a:ext uri="{FF2B5EF4-FFF2-40B4-BE49-F238E27FC236}">
                      <a16:creationId xmlns:a16="http://schemas.microsoft.com/office/drawing/2014/main" id="{0BD669EC-5386-462E-BC9D-36D0EFBA28DD}"/>
                    </a:ext>
                  </a:extLst>
                </p:cNvPr>
                <p:cNvSpPr/>
                <p:nvPr/>
              </p:nvSpPr>
              <p:spPr>
                <a:xfrm>
                  <a:off x="4200526"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97D8B2"/>
                </a:solidFill>
                <a:ln w="12635" cap="flat">
                  <a:noFill/>
                  <a:prstDash val="solid"/>
                  <a:miter/>
                </a:ln>
              </p:spPr>
              <p:txBody>
                <a:bodyPr rtlCol="0" anchor="ctr"/>
                <a:lstStyle/>
                <a:p>
                  <a:endParaRPr lang="nl-NL"/>
                </a:p>
              </p:txBody>
            </p:sp>
            <p:sp>
              <p:nvSpPr>
                <p:cNvPr id="190" name="Vrije vorm: vorm 189">
                  <a:extLst>
                    <a:ext uri="{FF2B5EF4-FFF2-40B4-BE49-F238E27FC236}">
                      <a16:creationId xmlns:a16="http://schemas.microsoft.com/office/drawing/2014/main" id="{DF1263BA-852D-4E8D-B76B-94AEA3B91CE0}"/>
                    </a:ext>
                  </a:extLst>
                </p:cNvPr>
                <p:cNvSpPr/>
                <p:nvPr/>
              </p:nvSpPr>
              <p:spPr>
                <a:xfrm>
                  <a:off x="4200526" y="37811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191" name="Vrije vorm: vorm 190">
                  <a:extLst>
                    <a:ext uri="{FF2B5EF4-FFF2-40B4-BE49-F238E27FC236}">
                      <a16:creationId xmlns:a16="http://schemas.microsoft.com/office/drawing/2014/main" id="{4B89CC80-9CD8-408A-8375-768BF810807A}"/>
                    </a:ext>
                  </a:extLst>
                </p:cNvPr>
                <p:cNvSpPr/>
                <p:nvPr/>
              </p:nvSpPr>
              <p:spPr>
                <a:xfrm>
                  <a:off x="3994333" y="3304808"/>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192" name="Vrije vorm: vorm 191">
                  <a:extLst>
                    <a:ext uri="{FF2B5EF4-FFF2-40B4-BE49-F238E27FC236}">
                      <a16:creationId xmlns:a16="http://schemas.microsoft.com/office/drawing/2014/main" id="{9AE6D64E-AF72-40B7-AC10-C23D525502D0}"/>
                    </a:ext>
                  </a:extLst>
                </p:cNvPr>
                <p:cNvSpPr/>
                <p:nvPr/>
              </p:nvSpPr>
              <p:spPr>
                <a:xfrm>
                  <a:off x="3994333" y="3066532"/>
                  <a:ext cx="206193" cy="238276"/>
                </a:xfrm>
                <a:custGeom>
                  <a:avLst/>
                  <a:gdLst>
                    <a:gd name="connsiteX0" fmla="*/ 206194 w 206193"/>
                    <a:gd name="connsiteY0" fmla="*/ 0 h 238276"/>
                    <a:gd name="connsiteX1" fmla="*/ 206194 w 206193"/>
                    <a:gd name="connsiteY1" fmla="*/ 238276 h 238276"/>
                    <a:gd name="connsiteX2" fmla="*/ 0 w 206193"/>
                    <a:gd name="connsiteY2" fmla="*/ 119075 h 238276"/>
                    <a:gd name="connsiteX3" fmla="*/ 206194 w 206193"/>
                    <a:gd name="connsiteY3" fmla="*/ 0 h 238276"/>
                  </a:gdLst>
                  <a:ahLst/>
                  <a:cxnLst>
                    <a:cxn ang="0">
                      <a:pos x="connsiteX0" y="connsiteY0"/>
                    </a:cxn>
                    <a:cxn ang="0">
                      <a:pos x="connsiteX1" y="connsiteY1"/>
                    </a:cxn>
                    <a:cxn ang="0">
                      <a:pos x="connsiteX2" y="connsiteY2"/>
                    </a:cxn>
                    <a:cxn ang="0">
                      <a:pos x="connsiteX3" y="connsiteY3"/>
                    </a:cxn>
                  </a:cxnLst>
                  <a:rect l="l" t="t" r="r" b="b"/>
                  <a:pathLst>
                    <a:path w="206193" h="238276">
                      <a:moveTo>
                        <a:pt x="206194" y="0"/>
                      </a:moveTo>
                      <a:lnTo>
                        <a:pt x="206194" y="238276"/>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193" name="Vrije vorm: vorm 192">
                  <a:extLst>
                    <a:ext uri="{FF2B5EF4-FFF2-40B4-BE49-F238E27FC236}">
                      <a16:creationId xmlns:a16="http://schemas.microsoft.com/office/drawing/2014/main" id="{AC948433-5B72-4DDE-A074-9A76FD9FB1B5}"/>
                    </a:ext>
                  </a:extLst>
                </p:cNvPr>
                <p:cNvSpPr/>
                <p:nvPr/>
              </p:nvSpPr>
              <p:spPr>
                <a:xfrm>
                  <a:off x="3994333" y="2828382"/>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97D8B2"/>
                </a:solidFill>
                <a:ln w="12635" cap="flat">
                  <a:noFill/>
                  <a:prstDash val="solid"/>
                  <a:miter/>
                </a:ln>
              </p:spPr>
              <p:txBody>
                <a:bodyPr rtlCol="0" anchor="ctr"/>
                <a:lstStyle/>
                <a:p>
                  <a:endParaRPr lang="nl-NL"/>
                </a:p>
              </p:txBody>
            </p:sp>
            <p:sp>
              <p:nvSpPr>
                <p:cNvPr id="194" name="Vrije vorm: vorm 193">
                  <a:extLst>
                    <a:ext uri="{FF2B5EF4-FFF2-40B4-BE49-F238E27FC236}">
                      <a16:creationId xmlns:a16="http://schemas.microsoft.com/office/drawing/2014/main" id="{3A750E77-BEF5-4679-88A9-0664C531072E}"/>
                    </a:ext>
                  </a:extLst>
                </p:cNvPr>
                <p:cNvSpPr/>
                <p:nvPr/>
              </p:nvSpPr>
              <p:spPr>
                <a:xfrm>
                  <a:off x="3788012"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97D8B2"/>
                </a:solidFill>
                <a:ln w="12635" cap="flat">
                  <a:noFill/>
                  <a:prstDash val="solid"/>
                  <a:miter/>
                </a:ln>
              </p:spPr>
              <p:txBody>
                <a:bodyPr rtlCol="0" anchor="ctr"/>
                <a:lstStyle/>
                <a:p>
                  <a:endParaRPr lang="nl-NL"/>
                </a:p>
              </p:txBody>
            </p:sp>
            <p:sp>
              <p:nvSpPr>
                <p:cNvPr id="195" name="Vrije vorm: vorm 194">
                  <a:extLst>
                    <a:ext uri="{FF2B5EF4-FFF2-40B4-BE49-F238E27FC236}">
                      <a16:creationId xmlns:a16="http://schemas.microsoft.com/office/drawing/2014/main" id="{10F92F64-CE3D-49B2-834E-70DDF1158D99}"/>
                    </a:ext>
                  </a:extLst>
                </p:cNvPr>
                <p:cNvSpPr/>
                <p:nvPr/>
              </p:nvSpPr>
              <p:spPr>
                <a:xfrm>
                  <a:off x="3788012" y="3423883"/>
                  <a:ext cx="412513" cy="238149"/>
                </a:xfrm>
                <a:custGeom>
                  <a:avLst/>
                  <a:gdLst>
                    <a:gd name="connsiteX0" fmla="*/ 412514 w 412513"/>
                    <a:gd name="connsiteY0" fmla="*/ 119075 h 238149"/>
                    <a:gd name="connsiteX1" fmla="*/ 206320 w 412513"/>
                    <a:gd name="connsiteY1" fmla="*/ 238150 h 238149"/>
                    <a:gd name="connsiteX2" fmla="*/ 0 w 412513"/>
                    <a:gd name="connsiteY2" fmla="*/ 119075 h 238149"/>
                    <a:gd name="connsiteX3" fmla="*/ 206320 w 412513"/>
                    <a:gd name="connsiteY3" fmla="*/ 0 h 238149"/>
                    <a:gd name="connsiteX4" fmla="*/ 412514 w 412513"/>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412514" y="119075"/>
                      </a:moveTo>
                      <a:lnTo>
                        <a:pt x="206320" y="238150"/>
                      </a:lnTo>
                      <a:lnTo>
                        <a:pt x="0" y="119075"/>
                      </a:lnTo>
                      <a:lnTo>
                        <a:pt x="206320" y="0"/>
                      </a:lnTo>
                      <a:lnTo>
                        <a:pt x="412514" y="119075"/>
                      </a:lnTo>
                      <a:close/>
                    </a:path>
                  </a:pathLst>
                </a:custGeom>
                <a:solidFill>
                  <a:srgbClr val="97D8B2"/>
                </a:solidFill>
                <a:ln w="12635" cap="flat">
                  <a:noFill/>
                  <a:prstDash val="solid"/>
                  <a:miter/>
                </a:ln>
              </p:spPr>
              <p:txBody>
                <a:bodyPr rtlCol="0" anchor="ctr"/>
                <a:lstStyle/>
                <a:p>
                  <a:endParaRPr lang="nl-NL"/>
                </a:p>
              </p:txBody>
            </p:sp>
            <p:sp>
              <p:nvSpPr>
                <p:cNvPr id="196" name="Vrije vorm: vorm 195">
                  <a:extLst>
                    <a:ext uri="{FF2B5EF4-FFF2-40B4-BE49-F238E27FC236}">
                      <a16:creationId xmlns:a16="http://schemas.microsoft.com/office/drawing/2014/main" id="{F5EBE663-B149-4E51-A5D0-C9237D07962F}"/>
                    </a:ext>
                  </a:extLst>
                </p:cNvPr>
                <p:cNvSpPr/>
                <p:nvPr/>
              </p:nvSpPr>
              <p:spPr>
                <a:xfrm>
                  <a:off x="3788012" y="2709308"/>
                  <a:ext cx="412513" cy="238149"/>
                </a:xfrm>
                <a:custGeom>
                  <a:avLst/>
                  <a:gdLst>
                    <a:gd name="connsiteX0" fmla="*/ 206320 w 412513"/>
                    <a:gd name="connsiteY0" fmla="*/ 0 h 238149"/>
                    <a:gd name="connsiteX1" fmla="*/ 0 w 412513"/>
                    <a:gd name="connsiteY1" fmla="*/ 119075 h 238149"/>
                    <a:gd name="connsiteX2" fmla="*/ 206320 w 412513"/>
                    <a:gd name="connsiteY2" fmla="*/ 238150 h 238149"/>
                    <a:gd name="connsiteX3" fmla="*/ 412514 w 412513"/>
                    <a:gd name="connsiteY3" fmla="*/ 119075 h 238149"/>
                    <a:gd name="connsiteX4" fmla="*/ 206320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320" y="0"/>
                      </a:moveTo>
                      <a:lnTo>
                        <a:pt x="0" y="119075"/>
                      </a:lnTo>
                      <a:lnTo>
                        <a:pt x="206320" y="238150"/>
                      </a:lnTo>
                      <a:lnTo>
                        <a:pt x="412514"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197" name="Vrije vorm: vorm 196">
                  <a:extLst>
                    <a:ext uri="{FF2B5EF4-FFF2-40B4-BE49-F238E27FC236}">
                      <a16:creationId xmlns:a16="http://schemas.microsoft.com/office/drawing/2014/main" id="{8DFFFC13-843F-41EC-A007-CE9748FB1700}"/>
                    </a:ext>
                  </a:extLst>
                </p:cNvPr>
                <p:cNvSpPr/>
                <p:nvPr/>
              </p:nvSpPr>
              <p:spPr>
                <a:xfrm>
                  <a:off x="3788012" y="2828382"/>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198" name="Vrije vorm: vorm 197">
                  <a:extLst>
                    <a:ext uri="{FF2B5EF4-FFF2-40B4-BE49-F238E27FC236}">
                      <a16:creationId xmlns:a16="http://schemas.microsoft.com/office/drawing/2014/main" id="{51D4D018-1102-43FA-A014-BB65BBBD2A94}"/>
                    </a:ext>
                  </a:extLst>
                </p:cNvPr>
                <p:cNvSpPr/>
                <p:nvPr/>
              </p:nvSpPr>
              <p:spPr>
                <a:xfrm>
                  <a:off x="3788012" y="3066532"/>
                  <a:ext cx="206320" cy="238276"/>
                </a:xfrm>
                <a:custGeom>
                  <a:avLst/>
                  <a:gdLst>
                    <a:gd name="connsiteX0" fmla="*/ 206320 w 206320"/>
                    <a:gd name="connsiteY0" fmla="*/ 119075 h 238276"/>
                    <a:gd name="connsiteX1" fmla="*/ 0 w 206320"/>
                    <a:gd name="connsiteY1" fmla="*/ 238276 h 238276"/>
                    <a:gd name="connsiteX2" fmla="*/ 0 w 206320"/>
                    <a:gd name="connsiteY2" fmla="*/ 0 h 238276"/>
                    <a:gd name="connsiteX3" fmla="*/ 206320 w 206320"/>
                    <a:gd name="connsiteY3" fmla="*/ 119075 h 238276"/>
                  </a:gdLst>
                  <a:ahLst/>
                  <a:cxnLst>
                    <a:cxn ang="0">
                      <a:pos x="connsiteX0" y="connsiteY0"/>
                    </a:cxn>
                    <a:cxn ang="0">
                      <a:pos x="connsiteX1" y="connsiteY1"/>
                    </a:cxn>
                    <a:cxn ang="0">
                      <a:pos x="connsiteX2" y="connsiteY2"/>
                    </a:cxn>
                    <a:cxn ang="0">
                      <a:pos x="connsiteX3" y="connsiteY3"/>
                    </a:cxn>
                  </a:cxnLst>
                  <a:rect l="l" t="t" r="r" b="b"/>
                  <a:pathLst>
                    <a:path w="206320" h="238276">
                      <a:moveTo>
                        <a:pt x="206320" y="119075"/>
                      </a:moveTo>
                      <a:lnTo>
                        <a:pt x="0" y="238276"/>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199" name="Vrije vorm: vorm 198">
                  <a:extLst>
                    <a:ext uri="{FF2B5EF4-FFF2-40B4-BE49-F238E27FC236}">
                      <a16:creationId xmlns:a16="http://schemas.microsoft.com/office/drawing/2014/main" id="{4319C9DA-FBEB-4941-93E4-D4CF3DCC1431}"/>
                    </a:ext>
                  </a:extLst>
                </p:cNvPr>
                <p:cNvSpPr/>
                <p:nvPr/>
              </p:nvSpPr>
              <p:spPr>
                <a:xfrm>
                  <a:off x="3788012"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412514 w 412513"/>
                    <a:gd name="connsiteY6" fmla="*/ 0 h 476299"/>
                    <a:gd name="connsiteX7" fmla="*/ 206320 w 412513"/>
                    <a:gd name="connsiteY7"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513" h="476299">
                      <a:moveTo>
                        <a:pt x="206320" y="119075"/>
                      </a:moveTo>
                      <a:lnTo>
                        <a:pt x="0" y="0"/>
                      </a:lnTo>
                      <a:lnTo>
                        <a:pt x="0" y="238150"/>
                      </a:lnTo>
                      <a:lnTo>
                        <a:pt x="206320" y="357225"/>
                      </a:lnTo>
                      <a:lnTo>
                        <a:pt x="412514" y="476299"/>
                      </a:lnTo>
                      <a:lnTo>
                        <a:pt x="412514" y="238150"/>
                      </a:lnTo>
                      <a:lnTo>
                        <a:pt x="412514"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200" name="Vrije vorm: vorm 199">
                  <a:extLst>
                    <a:ext uri="{FF2B5EF4-FFF2-40B4-BE49-F238E27FC236}">
                      <a16:creationId xmlns:a16="http://schemas.microsoft.com/office/drawing/2014/main" id="{3A488DED-8370-47BD-B2F5-1125B38B9547}"/>
                    </a:ext>
                  </a:extLst>
                </p:cNvPr>
                <p:cNvSpPr/>
                <p:nvPr/>
              </p:nvSpPr>
              <p:spPr>
                <a:xfrm>
                  <a:off x="3788012" y="3781108"/>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285943"/>
                </a:solidFill>
                <a:ln w="12635" cap="flat">
                  <a:noFill/>
                  <a:prstDash val="solid"/>
                  <a:miter/>
                </a:ln>
              </p:spPr>
              <p:txBody>
                <a:bodyPr rtlCol="0" anchor="ctr"/>
                <a:lstStyle/>
                <a:p>
                  <a:endParaRPr lang="nl-NL"/>
                </a:p>
              </p:txBody>
            </p:sp>
            <p:sp>
              <p:nvSpPr>
                <p:cNvPr id="201" name="Vrije vorm: vorm 200">
                  <a:extLst>
                    <a:ext uri="{FF2B5EF4-FFF2-40B4-BE49-F238E27FC236}">
                      <a16:creationId xmlns:a16="http://schemas.microsoft.com/office/drawing/2014/main" id="{7B7A309B-C0A5-45AA-9CA9-E8C0E91D796D}"/>
                    </a:ext>
                  </a:extLst>
                </p:cNvPr>
                <p:cNvSpPr/>
                <p:nvPr/>
              </p:nvSpPr>
              <p:spPr>
                <a:xfrm>
                  <a:off x="3581819" y="3304808"/>
                  <a:ext cx="412513" cy="238149"/>
                </a:xfrm>
                <a:custGeom>
                  <a:avLst/>
                  <a:gdLst>
                    <a:gd name="connsiteX0" fmla="*/ 206194 w 412513"/>
                    <a:gd name="connsiteY0" fmla="*/ 0 h 238149"/>
                    <a:gd name="connsiteX1" fmla="*/ 0 w 412513"/>
                    <a:gd name="connsiteY1" fmla="*/ 119075 h 238149"/>
                    <a:gd name="connsiteX2" fmla="*/ 206194 w 412513"/>
                    <a:gd name="connsiteY2" fmla="*/ 238150 h 238149"/>
                    <a:gd name="connsiteX3" fmla="*/ 412514 w 412513"/>
                    <a:gd name="connsiteY3" fmla="*/ 119075 h 238149"/>
                    <a:gd name="connsiteX4" fmla="*/ 206194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194" y="0"/>
                      </a:moveTo>
                      <a:lnTo>
                        <a:pt x="0" y="119075"/>
                      </a:lnTo>
                      <a:lnTo>
                        <a:pt x="206194" y="238150"/>
                      </a:lnTo>
                      <a:lnTo>
                        <a:pt x="412514"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202" name="Vrije vorm: vorm 201">
                  <a:extLst>
                    <a:ext uri="{FF2B5EF4-FFF2-40B4-BE49-F238E27FC236}">
                      <a16:creationId xmlns:a16="http://schemas.microsoft.com/office/drawing/2014/main" id="{A8902158-7EF9-47A2-B11B-551CB38FF9C6}"/>
                    </a:ext>
                  </a:extLst>
                </p:cNvPr>
                <p:cNvSpPr/>
                <p:nvPr/>
              </p:nvSpPr>
              <p:spPr>
                <a:xfrm>
                  <a:off x="3581819" y="2947457"/>
                  <a:ext cx="206193" cy="357351"/>
                </a:xfrm>
                <a:custGeom>
                  <a:avLst/>
                  <a:gdLst>
                    <a:gd name="connsiteX0" fmla="*/ 206194 w 206193"/>
                    <a:gd name="connsiteY0" fmla="*/ 119075 h 357351"/>
                    <a:gd name="connsiteX1" fmla="*/ 206194 w 206193"/>
                    <a:gd name="connsiteY1" fmla="*/ 357351 h 357351"/>
                    <a:gd name="connsiteX2" fmla="*/ 0 w 206193"/>
                    <a:gd name="connsiteY2" fmla="*/ 238150 h 357351"/>
                    <a:gd name="connsiteX3" fmla="*/ 0 w 206193"/>
                    <a:gd name="connsiteY3" fmla="*/ 0 h 357351"/>
                    <a:gd name="connsiteX4" fmla="*/ 206194 w 206193"/>
                    <a:gd name="connsiteY4" fmla="*/ 119075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351">
                      <a:moveTo>
                        <a:pt x="206194" y="119075"/>
                      </a:moveTo>
                      <a:lnTo>
                        <a:pt x="206194" y="357351"/>
                      </a:lnTo>
                      <a:lnTo>
                        <a:pt x="0" y="238150"/>
                      </a:lnTo>
                      <a:lnTo>
                        <a:pt x="0" y="0"/>
                      </a:lnTo>
                      <a:lnTo>
                        <a:pt x="206194" y="119075"/>
                      </a:lnTo>
                      <a:close/>
                    </a:path>
                  </a:pathLst>
                </a:custGeom>
                <a:solidFill>
                  <a:srgbClr val="285943"/>
                </a:solidFill>
                <a:ln w="12635" cap="flat">
                  <a:noFill/>
                  <a:prstDash val="solid"/>
                  <a:miter/>
                </a:ln>
              </p:spPr>
              <p:txBody>
                <a:bodyPr rtlCol="0" anchor="ctr"/>
                <a:lstStyle/>
                <a:p>
                  <a:endParaRPr lang="nl-NL"/>
                </a:p>
              </p:txBody>
            </p:sp>
            <p:sp>
              <p:nvSpPr>
                <p:cNvPr id="203" name="Vrije vorm: vorm 202">
                  <a:extLst>
                    <a:ext uri="{FF2B5EF4-FFF2-40B4-BE49-F238E27FC236}">
                      <a16:creationId xmlns:a16="http://schemas.microsoft.com/office/drawing/2014/main" id="{297FD34D-6423-4E2D-9B42-C331CBFA37E4}"/>
                    </a:ext>
                  </a:extLst>
                </p:cNvPr>
                <p:cNvSpPr/>
                <p:nvPr/>
              </p:nvSpPr>
              <p:spPr>
                <a:xfrm>
                  <a:off x="3580056" y="2828381"/>
                  <a:ext cx="207957" cy="240187"/>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204" name="Vrije vorm: vorm 203">
                  <a:extLst>
                    <a:ext uri="{FF2B5EF4-FFF2-40B4-BE49-F238E27FC236}">
                      <a16:creationId xmlns:a16="http://schemas.microsoft.com/office/drawing/2014/main" id="{535E9348-4907-4ECE-B845-3D2FEDB6689E}"/>
                    </a:ext>
                  </a:extLst>
                </p:cNvPr>
                <p:cNvSpPr/>
                <p:nvPr/>
              </p:nvSpPr>
              <p:spPr>
                <a:xfrm>
                  <a:off x="3375499"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3C91E6"/>
                </a:solidFill>
                <a:ln w="12635" cap="flat">
                  <a:noFill/>
                  <a:prstDash val="solid"/>
                  <a:miter/>
                </a:ln>
              </p:spPr>
              <p:txBody>
                <a:bodyPr rtlCol="0" anchor="ctr"/>
                <a:lstStyle/>
                <a:p>
                  <a:endParaRPr lang="nl-NL"/>
                </a:p>
              </p:txBody>
            </p:sp>
            <p:sp>
              <p:nvSpPr>
                <p:cNvPr id="205" name="Vrije vorm: vorm 204">
                  <a:extLst>
                    <a:ext uri="{FF2B5EF4-FFF2-40B4-BE49-F238E27FC236}">
                      <a16:creationId xmlns:a16="http://schemas.microsoft.com/office/drawing/2014/main" id="{D4F746B0-16B6-4D6A-BD22-21A56C8DEAF8}"/>
                    </a:ext>
                  </a:extLst>
                </p:cNvPr>
                <p:cNvSpPr/>
                <p:nvPr/>
              </p:nvSpPr>
              <p:spPr>
                <a:xfrm>
                  <a:off x="3581819" y="3423883"/>
                  <a:ext cx="206193" cy="357224"/>
                </a:xfrm>
                <a:custGeom>
                  <a:avLst/>
                  <a:gdLst>
                    <a:gd name="connsiteX0" fmla="*/ 0 w 206193"/>
                    <a:gd name="connsiteY0" fmla="*/ 0 h 357224"/>
                    <a:gd name="connsiteX1" fmla="*/ 0 w 206193"/>
                    <a:gd name="connsiteY1" fmla="*/ 238150 h 357224"/>
                    <a:gd name="connsiteX2" fmla="*/ 206194 w 206193"/>
                    <a:gd name="connsiteY2" fmla="*/ 357225 h 357224"/>
                    <a:gd name="connsiteX3" fmla="*/ 206194 w 206193"/>
                    <a:gd name="connsiteY3" fmla="*/ 119075 h 357224"/>
                    <a:gd name="connsiteX4" fmla="*/ 0 w 206193"/>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224">
                      <a:moveTo>
                        <a:pt x="0" y="0"/>
                      </a:moveTo>
                      <a:lnTo>
                        <a:pt x="0" y="238150"/>
                      </a:lnTo>
                      <a:lnTo>
                        <a:pt x="206194" y="357225"/>
                      </a:lnTo>
                      <a:lnTo>
                        <a:pt x="206194" y="119075"/>
                      </a:lnTo>
                      <a:lnTo>
                        <a:pt x="0" y="0"/>
                      </a:lnTo>
                      <a:close/>
                    </a:path>
                  </a:pathLst>
                </a:custGeom>
                <a:solidFill>
                  <a:srgbClr val="285943"/>
                </a:solidFill>
                <a:ln w="12635" cap="flat">
                  <a:noFill/>
                  <a:prstDash val="solid"/>
                  <a:miter/>
                </a:ln>
              </p:spPr>
              <p:txBody>
                <a:bodyPr rtlCol="0" anchor="ctr"/>
                <a:lstStyle/>
                <a:p>
                  <a:endParaRPr lang="nl-NL"/>
                </a:p>
              </p:txBody>
            </p:sp>
            <p:sp>
              <p:nvSpPr>
                <p:cNvPr id="206" name="Vrije vorm: vorm 205">
                  <a:extLst>
                    <a:ext uri="{FF2B5EF4-FFF2-40B4-BE49-F238E27FC236}">
                      <a16:creationId xmlns:a16="http://schemas.microsoft.com/office/drawing/2014/main" id="{D1683EE8-9295-462A-AAC5-F3D34F033B5E}"/>
                    </a:ext>
                  </a:extLst>
                </p:cNvPr>
                <p:cNvSpPr/>
                <p:nvPr/>
              </p:nvSpPr>
              <p:spPr>
                <a:xfrm>
                  <a:off x="3375499"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206320 w 412513"/>
                    <a:gd name="connsiteY6"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513" h="476299">
                      <a:moveTo>
                        <a:pt x="206320" y="119075"/>
                      </a:moveTo>
                      <a:lnTo>
                        <a:pt x="0" y="0"/>
                      </a:lnTo>
                      <a:lnTo>
                        <a:pt x="0" y="238150"/>
                      </a:lnTo>
                      <a:lnTo>
                        <a:pt x="206320" y="357225"/>
                      </a:lnTo>
                      <a:lnTo>
                        <a:pt x="412514" y="476299"/>
                      </a:lnTo>
                      <a:lnTo>
                        <a:pt x="412514" y="23815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207" name="Vrije vorm: vorm 206">
                  <a:extLst>
                    <a:ext uri="{FF2B5EF4-FFF2-40B4-BE49-F238E27FC236}">
                      <a16:creationId xmlns:a16="http://schemas.microsoft.com/office/drawing/2014/main" id="{9AB5C14B-E21B-451D-AE44-D080568BE2F0}"/>
                    </a:ext>
                  </a:extLst>
                </p:cNvPr>
                <p:cNvSpPr/>
                <p:nvPr/>
              </p:nvSpPr>
              <p:spPr>
                <a:xfrm>
                  <a:off x="3375499" y="3423883"/>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208" name="Vrije vorm: vorm 207">
                  <a:extLst>
                    <a:ext uri="{FF2B5EF4-FFF2-40B4-BE49-F238E27FC236}">
                      <a16:creationId xmlns:a16="http://schemas.microsoft.com/office/drawing/2014/main" id="{9EF694B0-2D60-405F-B232-5223B8AE8A90}"/>
                    </a:ext>
                  </a:extLst>
                </p:cNvPr>
                <p:cNvSpPr/>
                <p:nvPr/>
              </p:nvSpPr>
              <p:spPr>
                <a:xfrm>
                  <a:off x="3375499" y="2947457"/>
                  <a:ext cx="206320" cy="357351"/>
                </a:xfrm>
                <a:custGeom>
                  <a:avLst/>
                  <a:gdLst>
                    <a:gd name="connsiteX0" fmla="*/ 206320 w 206320"/>
                    <a:gd name="connsiteY0" fmla="*/ 0 h 357351"/>
                    <a:gd name="connsiteX1" fmla="*/ 206320 w 206320"/>
                    <a:gd name="connsiteY1" fmla="*/ 238150 h 357351"/>
                    <a:gd name="connsiteX2" fmla="*/ 0 w 206320"/>
                    <a:gd name="connsiteY2" fmla="*/ 357351 h 357351"/>
                    <a:gd name="connsiteX3" fmla="*/ 0 w 206320"/>
                    <a:gd name="connsiteY3" fmla="*/ 119075 h 357351"/>
                    <a:gd name="connsiteX4" fmla="*/ 206320 w 206320"/>
                    <a:gd name="connsiteY4" fmla="*/ 0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351">
                      <a:moveTo>
                        <a:pt x="206320" y="0"/>
                      </a:moveTo>
                      <a:lnTo>
                        <a:pt x="206320" y="238150"/>
                      </a:lnTo>
                      <a:lnTo>
                        <a:pt x="0" y="357351"/>
                      </a:lnTo>
                      <a:lnTo>
                        <a:pt x="0"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209" name="Vrije vorm: vorm 208">
                  <a:extLst>
                    <a:ext uri="{FF2B5EF4-FFF2-40B4-BE49-F238E27FC236}">
                      <a16:creationId xmlns:a16="http://schemas.microsoft.com/office/drawing/2014/main" id="{E46393F9-F9E8-4A77-96B3-CF604FB08CB7}"/>
                    </a:ext>
                  </a:extLst>
                </p:cNvPr>
                <p:cNvSpPr/>
                <p:nvPr/>
              </p:nvSpPr>
              <p:spPr>
                <a:xfrm>
                  <a:off x="3375499"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grpSp>
        </p:grpSp>
        <p:sp>
          <p:nvSpPr>
            <p:cNvPr id="172" name="Rechthoek 171">
              <a:extLst>
                <a:ext uri="{FF2B5EF4-FFF2-40B4-BE49-F238E27FC236}">
                  <a16:creationId xmlns:a16="http://schemas.microsoft.com/office/drawing/2014/main" id="{395636A3-2760-471D-830F-F15D5559FCF9}"/>
                </a:ext>
              </a:extLst>
            </p:cNvPr>
            <p:cNvSpPr/>
            <p:nvPr/>
          </p:nvSpPr>
          <p:spPr>
            <a:xfrm>
              <a:off x="10661397" y="131322"/>
              <a:ext cx="282674" cy="326379"/>
            </a:xfrm>
            <a:prstGeom prst="rect">
              <a:avLst/>
            </a:prstGeom>
            <a:solidFill>
              <a:srgbClr val="3C91E6">
                <a:alpha val="0"/>
              </a:srgb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nl-NL"/>
            </a:p>
          </p:txBody>
        </p:sp>
      </p:grpSp>
      <p:sp>
        <p:nvSpPr>
          <p:cNvPr id="211" name="Tijdelijke aanduiding voor dianummer 5">
            <a:extLst>
              <a:ext uri="{FF2B5EF4-FFF2-40B4-BE49-F238E27FC236}">
                <a16:creationId xmlns:a16="http://schemas.microsoft.com/office/drawing/2014/main" id="{4CEC38F9-038F-4FCB-BD32-EE3DB8945430}"/>
              </a:ext>
            </a:extLst>
          </p:cNvPr>
          <p:cNvSpPr>
            <a:spLocks noGrp="1"/>
          </p:cNvSpPr>
          <p:nvPr>
            <p:ph type="sldNum" sz="quarter" idx="4"/>
          </p:nvPr>
        </p:nvSpPr>
        <p:spPr>
          <a:xfrm>
            <a:off x="11378220" y="6576300"/>
            <a:ext cx="436058" cy="194825"/>
          </a:xfrm>
          <a:prstGeom prst="rect">
            <a:avLst/>
          </a:prstGeom>
        </p:spPr>
        <p:txBody>
          <a:bodyPr vert="horz" lIns="0" tIns="45720" rIns="0" bIns="45720" rtlCol="0" anchor="ctr"/>
          <a:lstStyle>
            <a:lvl1pPr algn="r">
              <a:defRPr sz="1000" b="1">
                <a:solidFill>
                  <a:srgbClr val="155CA2"/>
                </a:solidFill>
                <a:latin typeface="Montserrat" panose="00000500000000000000" pitchFamily="50" charset="0"/>
              </a:defRPr>
            </a:lvl1pPr>
          </a:lstStyle>
          <a:p>
            <a:fld id="{9CF5DCEB-26F5-4515-8744-DBAF498F12C0}" type="slidenum">
              <a:rPr lang="nl-NL" smtClean="0"/>
              <a:pPr/>
              <a:t>‹nr.›</a:t>
            </a:fld>
            <a:endParaRPr lang="nl-NL" dirty="0"/>
          </a:p>
        </p:txBody>
      </p:sp>
      <p:sp>
        <p:nvSpPr>
          <p:cNvPr id="212" name="Tijdelijke aanduiding voor tekst 2">
            <a:extLst>
              <a:ext uri="{FF2B5EF4-FFF2-40B4-BE49-F238E27FC236}">
                <a16:creationId xmlns:a16="http://schemas.microsoft.com/office/drawing/2014/main" id="{84741882-C1AF-4132-BC4E-D090A92F8562}"/>
              </a:ext>
            </a:extLst>
          </p:cNvPr>
          <p:cNvSpPr>
            <a:spLocks noGrp="1"/>
          </p:cNvSpPr>
          <p:nvPr>
            <p:ph type="body" sz="quarter" idx="10" hasCustomPrompt="1"/>
          </p:nvPr>
        </p:nvSpPr>
        <p:spPr>
          <a:xfrm>
            <a:off x="376407" y="6551358"/>
            <a:ext cx="11439187" cy="21600"/>
          </a:xfrm>
          <a:gradFill flip="none" rotWithShape="1">
            <a:gsLst>
              <a:gs pos="1000">
                <a:srgbClr val="43B171"/>
              </a:gs>
              <a:gs pos="99000">
                <a:srgbClr val="3C91E6"/>
              </a:gs>
            </a:gsLst>
            <a:lin ang="0" scaled="1"/>
            <a:tileRect/>
          </a:gradFill>
        </p:spPr>
        <p:txBody>
          <a:bodyPr>
            <a:normAutofit/>
          </a:bodyPr>
          <a:lstStyle>
            <a:lvl1pPr marL="0" indent="0" algn="ctr">
              <a:buNone/>
              <a:defRPr sz="100"/>
            </a:lvl1pPr>
          </a:lstStyle>
          <a:p>
            <a:pPr lvl="0"/>
            <a:r>
              <a:rPr lang="nl-NL" dirty="0"/>
              <a:t> </a:t>
            </a:r>
          </a:p>
        </p:txBody>
      </p:sp>
      <p:sp>
        <p:nvSpPr>
          <p:cNvPr id="213" name="Tijdelijke aanduiding voor tekst 212">
            <a:extLst>
              <a:ext uri="{FF2B5EF4-FFF2-40B4-BE49-F238E27FC236}">
                <a16:creationId xmlns:a16="http://schemas.microsoft.com/office/drawing/2014/main" id="{C0975DD6-9018-4855-9C66-B271A831E951}"/>
              </a:ext>
            </a:extLst>
          </p:cNvPr>
          <p:cNvSpPr>
            <a:spLocks noGrp="1"/>
          </p:cNvSpPr>
          <p:nvPr>
            <p:ph type="body" sz="quarter" idx="13" hasCustomPrompt="1"/>
          </p:nvPr>
        </p:nvSpPr>
        <p:spPr>
          <a:xfrm>
            <a:off x="376409" y="253116"/>
            <a:ext cx="11197685" cy="949325"/>
          </a:xfrm>
          <a:custGeom>
            <a:avLst/>
            <a:gdLst>
              <a:gd name="connsiteX0" fmla="*/ 0 w 11197685"/>
              <a:gd name="connsiteY0" fmla="*/ 0 h 949325"/>
              <a:gd name="connsiteX1" fmla="*/ 9290454 w 11197685"/>
              <a:gd name="connsiteY1" fmla="*/ 0 h 949325"/>
              <a:gd name="connsiteX2" fmla="*/ 11197685 w 11197685"/>
              <a:gd name="connsiteY2" fmla="*/ 949325 h 949325"/>
              <a:gd name="connsiteX3" fmla="*/ 0 w 11197685"/>
              <a:gd name="connsiteY3" fmla="*/ 949325 h 949325"/>
            </a:gdLst>
            <a:ahLst/>
            <a:cxnLst>
              <a:cxn ang="0">
                <a:pos x="connsiteX0" y="connsiteY0"/>
              </a:cxn>
              <a:cxn ang="0">
                <a:pos x="connsiteX1" y="connsiteY1"/>
              </a:cxn>
              <a:cxn ang="0">
                <a:pos x="connsiteX2" y="connsiteY2"/>
              </a:cxn>
              <a:cxn ang="0">
                <a:pos x="connsiteX3" y="connsiteY3"/>
              </a:cxn>
            </a:cxnLst>
            <a:rect l="l" t="t" r="r" b="b"/>
            <a:pathLst>
              <a:path w="11197685" h="949325">
                <a:moveTo>
                  <a:pt x="0" y="0"/>
                </a:moveTo>
                <a:lnTo>
                  <a:pt x="9290454" y="0"/>
                </a:lnTo>
                <a:lnTo>
                  <a:pt x="11197685" y="949325"/>
                </a:lnTo>
                <a:lnTo>
                  <a:pt x="0" y="949325"/>
                </a:lnTo>
                <a:close/>
              </a:path>
            </a:pathLst>
          </a:custGeom>
        </p:spPr>
        <p:txBody>
          <a:bodyPr wrap="square" lIns="0" anchor="ctr">
            <a:noAutofit/>
          </a:bodyPr>
          <a:lstStyle>
            <a:lvl1pPr marL="0" indent="0" algn="ctr">
              <a:lnSpc>
                <a:spcPct val="80000"/>
              </a:lnSpc>
              <a:spcBef>
                <a:spcPts val="0"/>
              </a:spcBef>
              <a:buNone/>
              <a:defRPr sz="3000" b="1">
                <a:solidFill>
                  <a:schemeClr val="bg1"/>
                </a:solidFill>
              </a:defRPr>
            </a:lvl1pPr>
          </a:lstStyle>
          <a:p>
            <a:pPr lvl="0"/>
            <a:r>
              <a:rPr lang="nl-NL" dirty="0"/>
              <a:t>Typ hier een titel…</a:t>
            </a:r>
          </a:p>
        </p:txBody>
      </p:sp>
      <p:sp>
        <p:nvSpPr>
          <p:cNvPr id="214" name="Tijdelijke aanduiding voor tekst 154">
            <a:extLst>
              <a:ext uri="{FF2B5EF4-FFF2-40B4-BE49-F238E27FC236}">
                <a16:creationId xmlns:a16="http://schemas.microsoft.com/office/drawing/2014/main" id="{C564DD7D-60F1-4642-8AD1-D9FF7E3FF90B}"/>
              </a:ext>
            </a:extLst>
          </p:cNvPr>
          <p:cNvSpPr>
            <a:spLocks noGrp="1"/>
          </p:cNvSpPr>
          <p:nvPr>
            <p:ph type="body" sz="quarter" idx="15" hasCustomPrompt="1"/>
          </p:nvPr>
        </p:nvSpPr>
        <p:spPr>
          <a:xfrm>
            <a:off x="1996966" y="1269843"/>
            <a:ext cx="8198070" cy="765167"/>
          </a:xfrm>
        </p:spPr>
        <p:txBody>
          <a:bodyPr lIns="0" tIns="0" rIns="0" bIns="0" numCol="1">
            <a:normAutofit/>
          </a:bodyPr>
          <a:lstStyle>
            <a:lvl1pPr marL="0" indent="0" algn="ctr">
              <a:spcBef>
                <a:spcPts val="0"/>
              </a:spcBef>
              <a:buNone/>
              <a:defRPr sz="1300">
                <a:solidFill>
                  <a:schemeClr val="bg1"/>
                </a:solidFill>
              </a:defRPr>
            </a:lvl1pPr>
            <a:lvl2pPr marL="457200" indent="0">
              <a:buNone/>
              <a:defRPr sz="1300">
                <a:solidFill>
                  <a:srgbClr val="666666"/>
                </a:solidFill>
              </a:defRPr>
            </a:lvl2pPr>
            <a:lvl3pPr marL="914400" indent="0">
              <a:buNone/>
              <a:defRPr sz="1300">
                <a:solidFill>
                  <a:srgbClr val="666666"/>
                </a:solidFill>
              </a:defRPr>
            </a:lvl3pPr>
            <a:lvl4pPr marL="1371600" indent="0">
              <a:buNone/>
              <a:defRPr sz="1300">
                <a:solidFill>
                  <a:srgbClr val="666666"/>
                </a:solidFill>
              </a:defRPr>
            </a:lvl4pPr>
            <a:lvl5pPr marL="1828800" indent="0">
              <a:buNone/>
              <a:defRPr sz="1300">
                <a:solidFill>
                  <a:srgbClr val="666666"/>
                </a:solidFill>
              </a:defRPr>
            </a:lvl5pPr>
          </a:lstStyle>
          <a:p>
            <a:pPr lvl="0"/>
            <a:r>
              <a:rPr lang="nl-NL" dirty="0"/>
              <a:t>Typ hier een tekst…</a:t>
            </a:r>
          </a:p>
        </p:txBody>
      </p:sp>
      <p:grpSp>
        <p:nvGrpSpPr>
          <p:cNvPr id="241" name="Groep 240">
            <a:extLst>
              <a:ext uri="{FF2B5EF4-FFF2-40B4-BE49-F238E27FC236}">
                <a16:creationId xmlns:a16="http://schemas.microsoft.com/office/drawing/2014/main" id="{0BB6BC21-6B57-4E9E-B1E3-1D5029200536}"/>
              </a:ext>
            </a:extLst>
          </p:cNvPr>
          <p:cNvGrpSpPr/>
          <p:nvPr userDrawn="1"/>
        </p:nvGrpSpPr>
        <p:grpSpPr>
          <a:xfrm>
            <a:off x="-3620530" y="2"/>
            <a:ext cx="3527668" cy="3816560"/>
            <a:chOff x="-3913429" y="2864654"/>
            <a:chExt cx="3820567" cy="3816560"/>
          </a:xfrm>
        </p:grpSpPr>
        <p:sp>
          <p:nvSpPr>
            <p:cNvPr id="242" name="Rechthoek: afgeronde hoeken 241">
              <a:extLst>
                <a:ext uri="{FF2B5EF4-FFF2-40B4-BE49-F238E27FC236}">
                  <a16:creationId xmlns:a16="http://schemas.microsoft.com/office/drawing/2014/main" id="{3C346D09-93C1-4265-9F90-BCA15F3A50AF}"/>
                </a:ext>
              </a:extLst>
            </p:cNvPr>
            <p:cNvSpPr/>
            <p:nvPr userDrawn="1"/>
          </p:nvSpPr>
          <p:spPr>
            <a:xfrm>
              <a:off x="-3913429" y="3343976"/>
              <a:ext cx="3820567" cy="3337238"/>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Voeg een afbeelding toe door een afbeelding vanaf je bestanden naar deze slide te slepen. Of door op het icoon te klikken en een afbeelding in te voegen.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Als er al een afbeelding is toegevoegd, moet je deze eerst verwijderen. Nadat je dit hebt gedaan, komen er iconen tevoorschijn in het kader.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Wanneer je de afbeelding bij wilt snijden of een andere positie in het kader wilt geven. Dan kun je dit doen door de afbeelding aan te klikken met de rechtermuisknop. Vervolgens kies je voor: ‘’Bijsnijden’’.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Nu kun je de afbeelding bijsnijden door de zwarte hoeken te gebruiken. Je kunt ook de positie van de afbeelding wijzigen door de afbeelding te verslepen. </a:t>
              </a:r>
              <a:br>
                <a:rPr lang="nl-NL" sz="1000" b="0" dirty="0">
                  <a:latin typeface="+mn-lt"/>
                  <a:cs typeface="Arial" panose="020B0604020202020204" pitchFamily="34" charset="0"/>
                </a:rPr>
              </a:br>
              <a:r>
                <a:rPr lang="nl-NL" sz="1000" b="0" dirty="0">
                  <a:latin typeface="+mn-lt"/>
                  <a:cs typeface="Arial" panose="020B0604020202020204" pitchFamily="34" charset="0"/>
                </a:rPr>
                <a:t>Of de grijze rondjes verslepen om de afbeelding in het kader te positioneren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Nadat je de wijzingen hebt doorgevoerd, klik je nogmaals op: ‘’Bijsnijden’’. Nu is de afbeelding gewijzigd. </a:t>
              </a:r>
            </a:p>
          </p:txBody>
        </p:sp>
        <p:sp>
          <p:nvSpPr>
            <p:cNvPr id="243" name="Rechthoek: afgeronde hoeken 242">
              <a:extLst>
                <a:ext uri="{FF2B5EF4-FFF2-40B4-BE49-F238E27FC236}">
                  <a16:creationId xmlns:a16="http://schemas.microsoft.com/office/drawing/2014/main" id="{CABA167D-E40D-444B-BA85-8139F7659D83}"/>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500" b="1" dirty="0">
                  <a:solidFill>
                    <a:schemeClr val="bg1"/>
                  </a:solidFill>
                  <a:latin typeface="+mn-lt"/>
                  <a:cs typeface="Arial" panose="020B0604020202020204" pitchFamily="34" charset="0"/>
                </a:rPr>
                <a:t>Afbeelding toevoegen of wijzigen</a:t>
              </a:r>
              <a:endParaRPr lang="nl-NL" sz="1000" b="0" dirty="0">
                <a:solidFill>
                  <a:schemeClr val="bg1"/>
                </a:solidFill>
                <a:latin typeface="+mn-lt"/>
                <a:cs typeface="Arial" panose="020B0604020202020204" pitchFamily="34" charset="0"/>
              </a:endParaRPr>
            </a:p>
          </p:txBody>
        </p:sp>
      </p:grpSp>
      <p:pic>
        <p:nvPicPr>
          <p:cNvPr id="2" name="Afbeelding 1" descr="Afbeelding met tekst, monitor, elektronica, binnen&#10;&#10;Automatisch gegenereerde beschrijving">
            <a:extLst>
              <a:ext uri="{FF2B5EF4-FFF2-40B4-BE49-F238E27FC236}">
                <a16:creationId xmlns:a16="http://schemas.microsoft.com/office/drawing/2014/main" id="{FA0CEA54-CE65-6043-E72B-D2D2F433F4A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166" t="5568" r="4911" b="12761"/>
          <a:stretch/>
        </p:blipFill>
        <p:spPr>
          <a:xfrm>
            <a:off x="1804796" y="1895474"/>
            <a:ext cx="8799610" cy="4583350"/>
          </a:xfrm>
          <a:prstGeom prst="rect">
            <a:avLst/>
          </a:prstGeom>
        </p:spPr>
      </p:pic>
      <p:sp>
        <p:nvSpPr>
          <p:cNvPr id="3" name="Tijdelijke aanduiding voor afbeelding 65">
            <a:extLst>
              <a:ext uri="{FF2B5EF4-FFF2-40B4-BE49-F238E27FC236}">
                <a16:creationId xmlns:a16="http://schemas.microsoft.com/office/drawing/2014/main" id="{FCA7CD19-94FA-86D6-49E8-77B1724DEE31}"/>
              </a:ext>
            </a:extLst>
          </p:cNvPr>
          <p:cNvSpPr>
            <a:spLocks noGrp="1"/>
          </p:cNvSpPr>
          <p:nvPr>
            <p:ph type="pic" sz="quarter" idx="11" hasCustomPrompt="1"/>
          </p:nvPr>
        </p:nvSpPr>
        <p:spPr>
          <a:xfrm>
            <a:off x="2847975" y="2228850"/>
            <a:ext cx="6686551" cy="3705225"/>
          </a:xfrm>
          <a:custGeom>
            <a:avLst/>
            <a:gdLst>
              <a:gd name="connsiteX0" fmla="*/ 0 w 5596496"/>
              <a:gd name="connsiteY0" fmla="*/ 0 h 3078460"/>
              <a:gd name="connsiteX1" fmla="*/ 5596496 w 5596496"/>
              <a:gd name="connsiteY1" fmla="*/ 0 h 3078460"/>
              <a:gd name="connsiteX2" fmla="*/ 5596496 w 5596496"/>
              <a:gd name="connsiteY2" fmla="*/ 3078460 h 3078460"/>
              <a:gd name="connsiteX3" fmla="*/ 0 w 5596496"/>
              <a:gd name="connsiteY3" fmla="*/ 3078460 h 3078460"/>
            </a:gdLst>
            <a:ahLst/>
            <a:cxnLst>
              <a:cxn ang="0">
                <a:pos x="connsiteX0" y="connsiteY0"/>
              </a:cxn>
              <a:cxn ang="0">
                <a:pos x="connsiteX1" y="connsiteY1"/>
              </a:cxn>
              <a:cxn ang="0">
                <a:pos x="connsiteX2" y="connsiteY2"/>
              </a:cxn>
              <a:cxn ang="0">
                <a:pos x="connsiteX3" y="connsiteY3"/>
              </a:cxn>
            </a:cxnLst>
            <a:rect l="l" t="t" r="r" b="b"/>
            <a:pathLst>
              <a:path w="5596496" h="3078460">
                <a:moveTo>
                  <a:pt x="0" y="0"/>
                </a:moveTo>
                <a:lnTo>
                  <a:pt x="5596496" y="0"/>
                </a:lnTo>
                <a:lnTo>
                  <a:pt x="5596496" y="3078460"/>
                </a:lnTo>
                <a:lnTo>
                  <a:pt x="0" y="3078460"/>
                </a:lnTo>
                <a:close/>
              </a:path>
            </a:pathLst>
          </a:custGeom>
          <a:solidFill>
            <a:srgbClr val="F2F2F2"/>
          </a:solidFill>
        </p:spPr>
        <p:txBody>
          <a:bodyPr wrap="square" anchor="ctr">
            <a:noAutofit/>
          </a:bodyPr>
          <a:lstStyle>
            <a:lvl1pPr marL="0" indent="0" algn="ctr">
              <a:buNone/>
              <a:defRPr sz="1500"/>
            </a:lvl1pPr>
          </a:lstStyle>
          <a:p>
            <a:r>
              <a:rPr lang="nl-NL" dirty="0"/>
              <a:t>Afbeelding</a:t>
            </a:r>
          </a:p>
        </p:txBody>
      </p:sp>
    </p:spTree>
    <p:extLst>
      <p:ext uri="{BB962C8B-B14F-4D97-AF65-F5344CB8AC3E}">
        <p14:creationId xmlns:p14="http://schemas.microsoft.com/office/powerpoint/2010/main" val="372488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rie afbeelding + Opsomming">
    <p:spTree>
      <p:nvGrpSpPr>
        <p:cNvPr id="1" name=""/>
        <p:cNvGrpSpPr/>
        <p:nvPr/>
      </p:nvGrpSpPr>
      <p:grpSpPr>
        <a:xfrm>
          <a:off x="0" y="0"/>
          <a:ext cx="0" cy="0"/>
          <a:chOff x="0" y="0"/>
          <a:chExt cx="0" cy="0"/>
        </a:xfrm>
      </p:grpSpPr>
      <p:sp>
        <p:nvSpPr>
          <p:cNvPr id="210" name="Vrije vorm: vorm 209">
            <a:extLst>
              <a:ext uri="{FF2B5EF4-FFF2-40B4-BE49-F238E27FC236}">
                <a16:creationId xmlns:a16="http://schemas.microsoft.com/office/drawing/2014/main" id="{1F1FE3E7-C52F-4AF3-A305-572A7E79FAF6}"/>
              </a:ext>
            </a:extLst>
          </p:cNvPr>
          <p:cNvSpPr/>
          <p:nvPr userDrawn="1"/>
        </p:nvSpPr>
        <p:spPr>
          <a:xfrm>
            <a:off x="0" y="2647950"/>
            <a:ext cx="12192000" cy="3903409"/>
          </a:xfrm>
          <a:custGeom>
            <a:avLst/>
            <a:gdLst>
              <a:gd name="connsiteX0" fmla="*/ 0 w 12186866"/>
              <a:gd name="connsiteY0" fmla="*/ 0 h 6551359"/>
              <a:gd name="connsiteX1" fmla="*/ 12186866 w 12186866"/>
              <a:gd name="connsiteY1" fmla="*/ 0 h 6551359"/>
              <a:gd name="connsiteX2" fmla="*/ 12186866 w 12186866"/>
              <a:gd name="connsiteY2" fmla="*/ 6551359 h 6551359"/>
              <a:gd name="connsiteX3" fmla="*/ 0 w 12186866"/>
              <a:gd name="connsiteY3" fmla="*/ 6551359 h 6551359"/>
            </a:gdLst>
            <a:ahLst/>
            <a:cxnLst>
              <a:cxn ang="0">
                <a:pos x="connsiteX0" y="connsiteY0"/>
              </a:cxn>
              <a:cxn ang="0">
                <a:pos x="connsiteX1" y="connsiteY1"/>
              </a:cxn>
              <a:cxn ang="0">
                <a:pos x="connsiteX2" y="connsiteY2"/>
              </a:cxn>
              <a:cxn ang="0">
                <a:pos x="connsiteX3" y="connsiteY3"/>
              </a:cxn>
            </a:cxnLst>
            <a:rect l="l" t="t" r="r" b="b"/>
            <a:pathLst>
              <a:path w="12186866" h="6551359">
                <a:moveTo>
                  <a:pt x="0" y="0"/>
                </a:moveTo>
                <a:lnTo>
                  <a:pt x="12186866" y="0"/>
                </a:lnTo>
                <a:lnTo>
                  <a:pt x="12186866" y="6551359"/>
                </a:lnTo>
                <a:lnTo>
                  <a:pt x="0" y="6551359"/>
                </a:lnTo>
                <a:close/>
              </a:path>
            </a:pathLst>
          </a:custGeom>
          <a:solidFill>
            <a:schemeClr val="accent5"/>
          </a:solidFill>
          <a:ln w="10695" cap="flat">
            <a:noFill/>
            <a:prstDash val="solid"/>
            <a:miter/>
          </a:ln>
        </p:spPr>
        <p:txBody>
          <a:bodyPr rtlCol="0" anchor="ctr"/>
          <a:lstStyle/>
          <a:p>
            <a:endParaRPr lang="nl-NL"/>
          </a:p>
        </p:txBody>
      </p:sp>
      <p:sp>
        <p:nvSpPr>
          <p:cNvPr id="221" name="Rechthoek 220">
            <a:extLst>
              <a:ext uri="{FF2B5EF4-FFF2-40B4-BE49-F238E27FC236}">
                <a16:creationId xmlns:a16="http://schemas.microsoft.com/office/drawing/2014/main" id="{3797D035-F90A-400D-944A-78F26D60F37A}"/>
              </a:ext>
            </a:extLst>
          </p:cNvPr>
          <p:cNvSpPr/>
          <p:nvPr userDrawn="1"/>
        </p:nvSpPr>
        <p:spPr>
          <a:xfrm>
            <a:off x="0" y="0"/>
            <a:ext cx="12192000" cy="2676525"/>
          </a:xfrm>
          <a:prstGeom prst="rect">
            <a:avLst/>
          </a:prstGeom>
          <a:gradFill flip="none" rotWithShape="1">
            <a:gsLst>
              <a:gs pos="1000">
                <a:srgbClr val="43B171"/>
              </a:gs>
              <a:gs pos="99000">
                <a:srgbClr val="3C91E6"/>
              </a:gs>
            </a:gsLst>
            <a:lin ang="10800000" scaled="1"/>
            <a:tileRect/>
          </a:gradFill>
          <a:ln w="12700" cap="flat">
            <a:noFill/>
            <a:prstDash val="solid"/>
            <a:miter/>
          </a:ln>
        </p:spPr>
        <p:txBody>
          <a:bodyPr rtlCol="0" anchor="ctr"/>
          <a:lstStyle/>
          <a:p>
            <a:pPr algn="l"/>
            <a:endParaRPr lang="nl-NL"/>
          </a:p>
        </p:txBody>
      </p:sp>
      <p:grpSp>
        <p:nvGrpSpPr>
          <p:cNvPr id="170" name="Groep 169">
            <a:extLst>
              <a:ext uri="{FF2B5EF4-FFF2-40B4-BE49-F238E27FC236}">
                <a16:creationId xmlns:a16="http://schemas.microsoft.com/office/drawing/2014/main" id="{E9D60270-C12A-4575-AE6A-187B3791316E}"/>
              </a:ext>
            </a:extLst>
          </p:cNvPr>
          <p:cNvGrpSpPr/>
          <p:nvPr userDrawn="1"/>
        </p:nvGrpSpPr>
        <p:grpSpPr>
          <a:xfrm>
            <a:off x="9654031" y="0"/>
            <a:ext cx="2537968" cy="941324"/>
            <a:chOff x="9654031" y="0"/>
            <a:chExt cx="2537968" cy="941324"/>
          </a:xfrm>
        </p:grpSpPr>
        <p:grpSp>
          <p:nvGrpSpPr>
            <p:cNvPr id="171" name="Groep 170">
              <a:extLst>
                <a:ext uri="{FF2B5EF4-FFF2-40B4-BE49-F238E27FC236}">
                  <a16:creationId xmlns:a16="http://schemas.microsoft.com/office/drawing/2014/main" id="{0E7A3266-7BA1-449F-A963-A6835244F396}"/>
                </a:ext>
              </a:extLst>
            </p:cNvPr>
            <p:cNvGrpSpPr/>
            <p:nvPr/>
          </p:nvGrpSpPr>
          <p:grpSpPr>
            <a:xfrm>
              <a:off x="9654031" y="0"/>
              <a:ext cx="2537968" cy="941324"/>
              <a:chOff x="9654031" y="0"/>
              <a:chExt cx="2537968" cy="941324"/>
            </a:xfrm>
          </p:grpSpPr>
          <p:sp>
            <p:nvSpPr>
              <p:cNvPr id="173" name="Vrije vorm: vorm 172">
                <a:extLst>
                  <a:ext uri="{FF2B5EF4-FFF2-40B4-BE49-F238E27FC236}">
                    <a16:creationId xmlns:a16="http://schemas.microsoft.com/office/drawing/2014/main" id="{7293516C-F91C-45E9-95E0-FE4A73EC117A}"/>
                  </a:ext>
                </a:extLst>
              </p:cNvPr>
              <p:cNvSpPr/>
              <p:nvPr/>
            </p:nvSpPr>
            <p:spPr>
              <a:xfrm>
                <a:off x="9654031" y="0"/>
                <a:ext cx="2537968" cy="941324"/>
              </a:xfrm>
              <a:custGeom>
                <a:avLst/>
                <a:gdLst>
                  <a:gd name="connsiteX0" fmla="*/ 2537968 w 2537968"/>
                  <a:gd name="connsiteY0" fmla="*/ 613918 h 941324"/>
                  <a:gd name="connsiteX1" fmla="*/ 1891157 w 2537968"/>
                  <a:gd name="connsiteY1" fmla="*/ 941324 h 941324"/>
                  <a:gd name="connsiteX2" fmla="*/ 0 w 2537968"/>
                  <a:gd name="connsiteY2" fmla="*/ 0 h 941324"/>
                  <a:gd name="connsiteX3" fmla="*/ 2537968 w 2537968"/>
                  <a:gd name="connsiteY3" fmla="*/ 0 h 941324"/>
                  <a:gd name="connsiteX4" fmla="*/ 2537968 w 2537968"/>
                  <a:gd name="connsiteY4" fmla="*/ 613918 h 94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968" h="941324">
                    <a:moveTo>
                      <a:pt x="2537968" y="613918"/>
                    </a:moveTo>
                    <a:lnTo>
                      <a:pt x="1891157" y="941324"/>
                    </a:lnTo>
                    <a:lnTo>
                      <a:pt x="0" y="0"/>
                    </a:lnTo>
                    <a:lnTo>
                      <a:pt x="2537968" y="0"/>
                    </a:lnTo>
                    <a:lnTo>
                      <a:pt x="2537968" y="613918"/>
                    </a:lnTo>
                    <a:close/>
                  </a:path>
                </a:pathLst>
              </a:custGeom>
              <a:solidFill>
                <a:srgbClr val="FFFFFF"/>
              </a:solidFill>
              <a:ln w="12700" cap="flat">
                <a:noFill/>
                <a:prstDash val="solid"/>
                <a:miter/>
              </a:ln>
              <a:effectLst>
                <a:outerShdw blurRad="127000" algn="ctr" rotWithShape="0">
                  <a:prstClr val="black">
                    <a:alpha val="10000"/>
                  </a:prstClr>
                </a:outerShdw>
              </a:effectLst>
            </p:spPr>
            <p:txBody>
              <a:bodyPr rtlCol="0" anchor="ctr"/>
              <a:lstStyle/>
              <a:p>
                <a:endParaRPr lang="nl-NL"/>
              </a:p>
            </p:txBody>
          </p:sp>
          <p:grpSp>
            <p:nvGrpSpPr>
              <p:cNvPr id="174" name="Groep 173">
                <a:extLst>
                  <a:ext uri="{FF2B5EF4-FFF2-40B4-BE49-F238E27FC236}">
                    <a16:creationId xmlns:a16="http://schemas.microsoft.com/office/drawing/2014/main" id="{4FE1F276-C5AB-4CF4-9FBF-2F559BB5C3F1}"/>
                  </a:ext>
                </a:extLst>
              </p:cNvPr>
              <p:cNvGrpSpPr/>
              <p:nvPr/>
            </p:nvGrpSpPr>
            <p:grpSpPr>
              <a:xfrm>
                <a:off x="10661396" y="131323"/>
                <a:ext cx="1241806" cy="326378"/>
                <a:chOff x="3375499" y="2709308"/>
                <a:chExt cx="5437158" cy="1429024"/>
              </a:xfrm>
            </p:grpSpPr>
            <p:sp>
              <p:nvSpPr>
                <p:cNvPr id="175" name="Vrije vorm: vorm 174">
                  <a:extLst>
                    <a:ext uri="{FF2B5EF4-FFF2-40B4-BE49-F238E27FC236}">
                      <a16:creationId xmlns:a16="http://schemas.microsoft.com/office/drawing/2014/main" id="{E33D02B6-CDA7-466C-AB10-13C913788B1E}"/>
                    </a:ext>
                  </a:extLst>
                </p:cNvPr>
                <p:cNvSpPr/>
                <p:nvPr/>
              </p:nvSpPr>
              <p:spPr>
                <a:xfrm>
                  <a:off x="5026914" y="3071877"/>
                  <a:ext cx="458978" cy="702817"/>
                </a:xfrm>
                <a:custGeom>
                  <a:avLst/>
                  <a:gdLst>
                    <a:gd name="connsiteX0" fmla="*/ 113411 w 458978"/>
                    <a:gd name="connsiteY0" fmla="*/ 108458 h 702817"/>
                    <a:gd name="connsiteX1" fmla="*/ 113411 w 458978"/>
                    <a:gd name="connsiteY1" fmla="*/ 290068 h 702817"/>
                    <a:gd name="connsiteX2" fmla="*/ 433578 w 458978"/>
                    <a:gd name="connsiteY2" fmla="*/ 290068 h 702817"/>
                    <a:gd name="connsiteX3" fmla="*/ 433578 w 458978"/>
                    <a:gd name="connsiteY3" fmla="*/ 398526 h 702817"/>
                    <a:gd name="connsiteX4" fmla="*/ 113411 w 458978"/>
                    <a:gd name="connsiteY4" fmla="*/ 398526 h 702817"/>
                    <a:gd name="connsiteX5" fmla="*/ 113411 w 458978"/>
                    <a:gd name="connsiteY5" fmla="*/ 594360 h 702817"/>
                    <a:gd name="connsiteX6" fmla="*/ 458978 w 458978"/>
                    <a:gd name="connsiteY6" fmla="*/ 594360 h 702817"/>
                    <a:gd name="connsiteX7" fmla="*/ 458978 w 458978"/>
                    <a:gd name="connsiteY7" fmla="*/ 702818 h 702817"/>
                    <a:gd name="connsiteX8" fmla="*/ 0 w 458978"/>
                    <a:gd name="connsiteY8" fmla="*/ 702818 h 702817"/>
                    <a:gd name="connsiteX9" fmla="*/ 0 w 458978"/>
                    <a:gd name="connsiteY9" fmla="*/ 0 h 702817"/>
                    <a:gd name="connsiteX10" fmla="*/ 458978 w 458978"/>
                    <a:gd name="connsiteY10" fmla="*/ 0 h 702817"/>
                    <a:gd name="connsiteX11" fmla="*/ 458978 w 458978"/>
                    <a:gd name="connsiteY11" fmla="*/ 108458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8" h="702817">
                      <a:moveTo>
                        <a:pt x="113411" y="108458"/>
                      </a:moveTo>
                      <a:lnTo>
                        <a:pt x="113411" y="290068"/>
                      </a:lnTo>
                      <a:lnTo>
                        <a:pt x="433578" y="290068"/>
                      </a:lnTo>
                      <a:lnTo>
                        <a:pt x="433578" y="398526"/>
                      </a:lnTo>
                      <a:lnTo>
                        <a:pt x="113411" y="398526"/>
                      </a:lnTo>
                      <a:lnTo>
                        <a:pt x="113411" y="594360"/>
                      </a:lnTo>
                      <a:lnTo>
                        <a:pt x="458978" y="594360"/>
                      </a:lnTo>
                      <a:lnTo>
                        <a:pt x="458978" y="702818"/>
                      </a:lnTo>
                      <a:lnTo>
                        <a:pt x="0" y="702818"/>
                      </a:lnTo>
                      <a:lnTo>
                        <a:pt x="0" y="0"/>
                      </a:lnTo>
                      <a:lnTo>
                        <a:pt x="458978" y="0"/>
                      </a:lnTo>
                      <a:lnTo>
                        <a:pt x="458978" y="108458"/>
                      </a:lnTo>
                      <a:close/>
                    </a:path>
                  </a:pathLst>
                </a:custGeom>
                <a:solidFill>
                  <a:srgbClr val="155CA2"/>
                </a:solidFill>
                <a:ln w="12700" cap="flat">
                  <a:noFill/>
                  <a:prstDash val="solid"/>
                  <a:miter/>
                </a:ln>
              </p:spPr>
              <p:txBody>
                <a:bodyPr rtlCol="0" anchor="ctr"/>
                <a:lstStyle/>
                <a:p>
                  <a:endParaRPr lang="nl-NL"/>
                </a:p>
              </p:txBody>
            </p:sp>
            <p:sp>
              <p:nvSpPr>
                <p:cNvPr id="176" name="Vrije vorm: vorm 175">
                  <a:extLst>
                    <a:ext uri="{FF2B5EF4-FFF2-40B4-BE49-F238E27FC236}">
                      <a16:creationId xmlns:a16="http://schemas.microsoft.com/office/drawing/2014/main" id="{E2E9011F-CD81-425A-AEC6-1A19AEC01753}"/>
                    </a:ext>
                  </a:extLst>
                </p:cNvPr>
                <p:cNvSpPr/>
                <p:nvPr/>
              </p:nvSpPr>
              <p:spPr>
                <a:xfrm>
                  <a:off x="5557775" y="3071877"/>
                  <a:ext cx="627888" cy="702817"/>
                </a:xfrm>
                <a:custGeom>
                  <a:avLst/>
                  <a:gdLst>
                    <a:gd name="connsiteX0" fmla="*/ 627888 w 627888"/>
                    <a:gd name="connsiteY0" fmla="*/ 0 h 702817"/>
                    <a:gd name="connsiteX1" fmla="*/ 385953 w 627888"/>
                    <a:gd name="connsiteY1" fmla="*/ 702818 h 702817"/>
                    <a:gd name="connsiteX2" fmla="*/ 241300 w 627888"/>
                    <a:gd name="connsiteY2" fmla="*/ 702818 h 702817"/>
                    <a:gd name="connsiteX3" fmla="*/ 0 w 627888"/>
                    <a:gd name="connsiteY3" fmla="*/ 0 h 702817"/>
                    <a:gd name="connsiteX4" fmla="*/ 120396 w 627888"/>
                    <a:gd name="connsiteY4" fmla="*/ 0 h 702817"/>
                    <a:gd name="connsiteX5" fmla="*/ 313436 w 627888"/>
                    <a:gd name="connsiteY5" fmla="*/ 572262 h 702817"/>
                    <a:gd name="connsiteX6" fmla="*/ 507111 w 627888"/>
                    <a:gd name="connsiteY6" fmla="*/ 0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8" h="702817">
                      <a:moveTo>
                        <a:pt x="627888" y="0"/>
                      </a:moveTo>
                      <a:lnTo>
                        <a:pt x="385953" y="702818"/>
                      </a:lnTo>
                      <a:lnTo>
                        <a:pt x="241300" y="702818"/>
                      </a:lnTo>
                      <a:lnTo>
                        <a:pt x="0" y="0"/>
                      </a:lnTo>
                      <a:lnTo>
                        <a:pt x="120396" y="0"/>
                      </a:lnTo>
                      <a:lnTo>
                        <a:pt x="313436" y="572262"/>
                      </a:lnTo>
                      <a:lnTo>
                        <a:pt x="507111" y="0"/>
                      </a:lnTo>
                      <a:close/>
                    </a:path>
                  </a:pathLst>
                </a:custGeom>
                <a:solidFill>
                  <a:srgbClr val="155CA2"/>
                </a:solidFill>
                <a:ln w="12700" cap="flat">
                  <a:noFill/>
                  <a:prstDash val="solid"/>
                  <a:miter/>
                </a:ln>
              </p:spPr>
              <p:txBody>
                <a:bodyPr rtlCol="0" anchor="ctr"/>
                <a:lstStyle/>
                <a:p>
                  <a:endParaRPr lang="nl-NL"/>
                </a:p>
              </p:txBody>
            </p:sp>
            <p:sp>
              <p:nvSpPr>
                <p:cNvPr id="177" name="Vrije vorm: vorm 176">
                  <a:extLst>
                    <a:ext uri="{FF2B5EF4-FFF2-40B4-BE49-F238E27FC236}">
                      <a16:creationId xmlns:a16="http://schemas.microsoft.com/office/drawing/2014/main" id="{E3FFE5F6-501F-49E9-B2C1-8360845A0181}"/>
                    </a:ext>
                  </a:extLst>
                </p:cNvPr>
                <p:cNvSpPr/>
                <p:nvPr/>
              </p:nvSpPr>
              <p:spPr>
                <a:xfrm>
                  <a:off x="6210301" y="3071496"/>
                  <a:ext cx="462534" cy="715264"/>
                </a:xfrm>
                <a:custGeom>
                  <a:avLst/>
                  <a:gdLst>
                    <a:gd name="connsiteX0" fmla="*/ 462534 w 462534"/>
                    <a:gd name="connsiteY0" fmla="*/ 675005 h 715264"/>
                    <a:gd name="connsiteX1" fmla="*/ 304292 w 462534"/>
                    <a:gd name="connsiteY1" fmla="*/ 715264 h 715264"/>
                    <a:gd name="connsiteX2" fmla="*/ 102489 w 462534"/>
                    <a:gd name="connsiteY2" fmla="*/ 491363 h 715264"/>
                    <a:gd name="connsiteX3" fmla="*/ 102489 w 462534"/>
                    <a:gd name="connsiteY3" fmla="*/ 257429 h 715264"/>
                    <a:gd name="connsiteX4" fmla="*/ 0 w 462534"/>
                    <a:gd name="connsiteY4" fmla="*/ 257429 h 715264"/>
                    <a:gd name="connsiteX5" fmla="*/ 0 w 462534"/>
                    <a:gd name="connsiteY5" fmla="*/ 151003 h 715264"/>
                    <a:gd name="connsiteX6" fmla="*/ 102489 w 462534"/>
                    <a:gd name="connsiteY6" fmla="*/ 151003 h 715264"/>
                    <a:gd name="connsiteX7" fmla="*/ 102489 w 462534"/>
                    <a:gd name="connsiteY7" fmla="*/ 25400 h 715264"/>
                    <a:gd name="connsiteX8" fmla="*/ 215900 w 462534"/>
                    <a:gd name="connsiteY8" fmla="*/ 0 h 715264"/>
                    <a:gd name="connsiteX9" fmla="*/ 215900 w 462534"/>
                    <a:gd name="connsiteY9" fmla="*/ 150622 h 715264"/>
                    <a:gd name="connsiteX10" fmla="*/ 443992 w 462534"/>
                    <a:gd name="connsiteY10" fmla="*/ 150622 h 715264"/>
                    <a:gd name="connsiteX11" fmla="*/ 443992 w 462534"/>
                    <a:gd name="connsiteY11" fmla="*/ 257048 h 715264"/>
                    <a:gd name="connsiteX12" fmla="*/ 216408 w 462534"/>
                    <a:gd name="connsiteY12" fmla="*/ 257048 h 715264"/>
                    <a:gd name="connsiteX13" fmla="*/ 216408 w 462534"/>
                    <a:gd name="connsiteY13" fmla="*/ 484886 h 715264"/>
                    <a:gd name="connsiteX14" fmla="*/ 324866 w 462534"/>
                    <a:gd name="connsiteY14" fmla="*/ 609473 h 715264"/>
                    <a:gd name="connsiteX15" fmla="*/ 442468 w 462534"/>
                    <a:gd name="connsiteY15" fmla="*/ 582422 h 7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534" h="715264">
                      <a:moveTo>
                        <a:pt x="462534" y="675005"/>
                      </a:moveTo>
                      <a:cubicBezTo>
                        <a:pt x="413778" y="700925"/>
                        <a:pt x="359512" y="714743"/>
                        <a:pt x="304292" y="715264"/>
                      </a:cubicBezTo>
                      <a:cubicBezTo>
                        <a:pt x="190754" y="715264"/>
                        <a:pt x="102489" y="644017"/>
                        <a:pt x="102489" y="491363"/>
                      </a:cubicBezTo>
                      <a:lnTo>
                        <a:pt x="102489" y="257429"/>
                      </a:lnTo>
                      <a:lnTo>
                        <a:pt x="0" y="257429"/>
                      </a:lnTo>
                      <a:lnTo>
                        <a:pt x="0" y="151003"/>
                      </a:lnTo>
                      <a:lnTo>
                        <a:pt x="102489" y="151003"/>
                      </a:lnTo>
                      <a:lnTo>
                        <a:pt x="102489" y="25400"/>
                      </a:lnTo>
                      <a:lnTo>
                        <a:pt x="215900" y="0"/>
                      </a:lnTo>
                      <a:lnTo>
                        <a:pt x="215900" y="150622"/>
                      </a:lnTo>
                      <a:lnTo>
                        <a:pt x="443992" y="150622"/>
                      </a:lnTo>
                      <a:lnTo>
                        <a:pt x="443992" y="257048"/>
                      </a:lnTo>
                      <a:lnTo>
                        <a:pt x="216408" y="257048"/>
                      </a:lnTo>
                      <a:lnTo>
                        <a:pt x="216408" y="484886"/>
                      </a:lnTo>
                      <a:cubicBezTo>
                        <a:pt x="216408" y="565404"/>
                        <a:pt x="253619" y="609473"/>
                        <a:pt x="324866" y="609473"/>
                      </a:cubicBezTo>
                      <a:cubicBezTo>
                        <a:pt x="360045" y="609473"/>
                        <a:pt x="399161" y="597408"/>
                        <a:pt x="442468" y="582422"/>
                      </a:cubicBezTo>
                      <a:close/>
                    </a:path>
                  </a:pathLst>
                </a:custGeom>
                <a:solidFill>
                  <a:srgbClr val="3C91E6"/>
                </a:solidFill>
                <a:ln w="12700" cap="flat">
                  <a:noFill/>
                  <a:prstDash val="solid"/>
                  <a:miter/>
                </a:ln>
              </p:spPr>
              <p:txBody>
                <a:bodyPr rtlCol="0" anchor="ctr"/>
                <a:lstStyle/>
                <a:p>
                  <a:endParaRPr lang="nl-NL"/>
                </a:p>
              </p:txBody>
            </p:sp>
            <p:sp>
              <p:nvSpPr>
                <p:cNvPr id="178" name="Vrije vorm: vorm 177">
                  <a:extLst>
                    <a:ext uri="{FF2B5EF4-FFF2-40B4-BE49-F238E27FC236}">
                      <a16:creationId xmlns:a16="http://schemas.microsoft.com/office/drawing/2014/main" id="{9AE016F0-85C6-41B0-84BC-1B8544932D84}"/>
                    </a:ext>
                  </a:extLst>
                </p:cNvPr>
                <p:cNvSpPr/>
                <p:nvPr/>
              </p:nvSpPr>
              <p:spPr>
                <a:xfrm>
                  <a:off x="6727830" y="3210184"/>
                  <a:ext cx="576575" cy="576584"/>
                </a:xfrm>
                <a:custGeom>
                  <a:avLst/>
                  <a:gdLst>
                    <a:gd name="connsiteX0" fmla="*/ 576575 w 576575"/>
                    <a:gd name="connsiteY0" fmla="*/ 288413 h 576584"/>
                    <a:gd name="connsiteX1" fmla="*/ 290444 w 576575"/>
                    <a:gd name="connsiteY1" fmla="*/ 576576 h 576584"/>
                    <a:gd name="connsiteX2" fmla="*/ 8 w 576575"/>
                    <a:gd name="connsiteY2" fmla="*/ 290457 h 576584"/>
                    <a:gd name="connsiteX3" fmla="*/ 286126 w 576575"/>
                    <a:gd name="connsiteY3" fmla="*/ 8 h 576584"/>
                    <a:gd name="connsiteX4" fmla="*/ 576563 w 576575"/>
                    <a:gd name="connsiteY4" fmla="*/ 286139 h 576584"/>
                    <a:gd name="connsiteX5" fmla="*/ 576575 w 576575"/>
                    <a:gd name="connsiteY5" fmla="*/ 288413 h 576584"/>
                    <a:gd name="connsiteX6" fmla="*/ 118486 w 576575"/>
                    <a:gd name="connsiteY6" fmla="*/ 288413 h 576584"/>
                    <a:gd name="connsiteX7" fmla="*/ 290191 w 576575"/>
                    <a:gd name="connsiteY7" fmla="*/ 467863 h 576584"/>
                    <a:gd name="connsiteX8" fmla="*/ 461894 w 576575"/>
                    <a:gd name="connsiteY8" fmla="*/ 288413 h 576584"/>
                    <a:gd name="connsiteX9" fmla="*/ 290191 w 576575"/>
                    <a:gd name="connsiteY9" fmla="*/ 108835 h 576584"/>
                    <a:gd name="connsiteX10" fmla="*/ 118613 w 576575"/>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5" h="576584">
                      <a:moveTo>
                        <a:pt x="576575" y="288413"/>
                      </a:moveTo>
                      <a:cubicBezTo>
                        <a:pt x="576575" y="453513"/>
                        <a:pt x="451099" y="576576"/>
                        <a:pt x="290444" y="576576"/>
                      </a:cubicBezTo>
                      <a:cubicBezTo>
                        <a:pt x="131224" y="577770"/>
                        <a:pt x="1202" y="449665"/>
                        <a:pt x="8" y="290457"/>
                      </a:cubicBezTo>
                      <a:cubicBezTo>
                        <a:pt x="-1185" y="131237"/>
                        <a:pt x="126907" y="1202"/>
                        <a:pt x="286126" y="8"/>
                      </a:cubicBezTo>
                      <a:cubicBezTo>
                        <a:pt x="445334" y="-1185"/>
                        <a:pt x="575369" y="126920"/>
                        <a:pt x="576563" y="286139"/>
                      </a:cubicBezTo>
                      <a:cubicBezTo>
                        <a:pt x="576575" y="286888"/>
                        <a:pt x="576575" y="287651"/>
                        <a:pt x="576575" y="288413"/>
                      </a:cubicBezTo>
                      <a:close/>
                      <a:moveTo>
                        <a:pt x="118486" y="288413"/>
                      </a:moveTo>
                      <a:cubicBezTo>
                        <a:pt x="118486" y="394838"/>
                        <a:pt x="193670" y="467863"/>
                        <a:pt x="290191" y="467863"/>
                      </a:cubicBezTo>
                      <a:cubicBezTo>
                        <a:pt x="386710" y="467863"/>
                        <a:pt x="461894" y="394585"/>
                        <a:pt x="461894" y="288413"/>
                      </a:cubicBezTo>
                      <a:cubicBezTo>
                        <a:pt x="461894" y="182241"/>
                        <a:pt x="385694" y="108835"/>
                        <a:pt x="290191" y="108835"/>
                      </a:cubicBezTo>
                      <a:cubicBezTo>
                        <a:pt x="194686" y="108835"/>
                        <a:pt x="118613" y="181987"/>
                        <a:pt x="118613" y="288413"/>
                      </a:cubicBezTo>
                      <a:close/>
                    </a:path>
                  </a:pathLst>
                </a:custGeom>
                <a:solidFill>
                  <a:srgbClr val="3C91E6"/>
                </a:solidFill>
                <a:ln w="12700" cap="flat">
                  <a:noFill/>
                  <a:prstDash val="solid"/>
                  <a:miter/>
                </a:ln>
              </p:spPr>
              <p:txBody>
                <a:bodyPr rtlCol="0" anchor="ctr"/>
                <a:lstStyle/>
                <a:p>
                  <a:endParaRPr lang="nl-NL"/>
                </a:p>
              </p:txBody>
            </p:sp>
            <p:sp>
              <p:nvSpPr>
                <p:cNvPr id="179" name="Vrije vorm: vorm 178">
                  <a:extLst>
                    <a:ext uri="{FF2B5EF4-FFF2-40B4-BE49-F238E27FC236}">
                      <a16:creationId xmlns:a16="http://schemas.microsoft.com/office/drawing/2014/main" id="{52644F03-2C5C-46C2-B02B-5ED17A17E8B0}"/>
                    </a:ext>
                  </a:extLst>
                </p:cNvPr>
                <p:cNvSpPr/>
                <p:nvPr/>
              </p:nvSpPr>
              <p:spPr>
                <a:xfrm>
                  <a:off x="7395596" y="3210184"/>
                  <a:ext cx="576576" cy="576584"/>
                </a:xfrm>
                <a:custGeom>
                  <a:avLst/>
                  <a:gdLst>
                    <a:gd name="connsiteX0" fmla="*/ 576576 w 576576"/>
                    <a:gd name="connsiteY0" fmla="*/ 288413 h 576584"/>
                    <a:gd name="connsiteX1" fmla="*/ 290445 w 576576"/>
                    <a:gd name="connsiteY1" fmla="*/ 576576 h 576584"/>
                    <a:gd name="connsiteX2" fmla="*/ 8 w 576576"/>
                    <a:gd name="connsiteY2" fmla="*/ 290457 h 576584"/>
                    <a:gd name="connsiteX3" fmla="*/ 286127 w 576576"/>
                    <a:gd name="connsiteY3" fmla="*/ 8 h 576584"/>
                    <a:gd name="connsiteX4" fmla="*/ 576563 w 576576"/>
                    <a:gd name="connsiteY4" fmla="*/ 286139 h 576584"/>
                    <a:gd name="connsiteX5" fmla="*/ 576576 w 576576"/>
                    <a:gd name="connsiteY5" fmla="*/ 288413 h 576584"/>
                    <a:gd name="connsiteX6" fmla="*/ 118487 w 576576"/>
                    <a:gd name="connsiteY6" fmla="*/ 288413 h 576584"/>
                    <a:gd name="connsiteX7" fmla="*/ 290191 w 576576"/>
                    <a:gd name="connsiteY7" fmla="*/ 467863 h 576584"/>
                    <a:gd name="connsiteX8" fmla="*/ 461895 w 576576"/>
                    <a:gd name="connsiteY8" fmla="*/ 288413 h 576584"/>
                    <a:gd name="connsiteX9" fmla="*/ 290191 w 576576"/>
                    <a:gd name="connsiteY9" fmla="*/ 108835 h 576584"/>
                    <a:gd name="connsiteX10" fmla="*/ 118614 w 576576"/>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6" h="576584">
                      <a:moveTo>
                        <a:pt x="576576" y="288413"/>
                      </a:moveTo>
                      <a:cubicBezTo>
                        <a:pt x="576576" y="453513"/>
                        <a:pt x="451100" y="576576"/>
                        <a:pt x="290445" y="576576"/>
                      </a:cubicBezTo>
                      <a:cubicBezTo>
                        <a:pt x="131225" y="577770"/>
                        <a:pt x="1203" y="449665"/>
                        <a:pt x="8" y="290457"/>
                      </a:cubicBezTo>
                      <a:cubicBezTo>
                        <a:pt x="-1185" y="131237"/>
                        <a:pt x="126907" y="1202"/>
                        <a:pt x="286127" y="8"/>
                      </a:cubicBezTo>
                      <a:cubicBezTo>
                        <a:pt x="445334" y="-1185"/>
                        <a:pt x="575369" y="126920"/>
                        <a:pt x="576563" y="286139"/>
                      </a:cubicBezTo>
                      <a:cubicBezTo>
                        <a:pt x="576576" y="286888"/>
                        <a:pt x="576576" y="287651"/>
                        <a:pt x="576576" y="288413"/>
                      </a:cubicBezTo>
                      <a:close/>
                      <a:moveTo>
                        <a:pt x="118487" y="288413"/>
                      </a:moveTo>
                      <a:cubicBezTo>
                        <a:pt x="118487" y="394838"/>
                        <a:pt x="193798" y="467863"/>
                        <a:pt x="290191" y="467863"/>
                      </a:cubicBezTo>
                      <a:cubicBezTo>
                        <a:pt x="386584" y="467863"/>
                        <a:pt x="461895" y="394585"/>
                        <a:pt x="461895" y="288413"/>
                      </a:cubicBezTo>
                      <a:cubicBezTo>
                        <a:pt x="461895" y="182241"/>
                        <a:pt x="385695" y="108835"/>
                        <a:pt x="290191" y="108835"/>
                      </a:cubicBezTo>
                      <a:cubicBezTo>
                        <a:pt x="194687" y="108835"/>
                        <a:pt x="118614" y="181987"/>
                        <a:pt x="118614" y="288413"/>
                      </a:cubicBezTo>
                      <a:close/>
                    </a:path>
                  </a:pathLst>
                </a:custGeom>
                <a:solidFill>
                  <a:srgbClr val="3C91E6"/>
                </a:solidFill>
                <a:ln w="12700" cap="flat">
                  <a:noFill/>
                  <a:prstDash val="solid"/>
                  <a:miter/>
                </a:ln>
              </p:spPr>
              <p:txBody>
                <a:bodyPr rtlCol="0" anchor="ctr"/>
                <a:lstStyle/>
                <a:p>
                  <a:endParaRPr lang="nl-NL"/>
                </a:p>
              </p:txBody>
            </p:sp>
            <p:sp>
              <p:nvSpPr>
                <p:cNvPr id="180" name="Vrije vorm: vorm 179">
                  <a:extLst>
                    <a:ext uri="{FF2B5EF4-FFF2-40B4-BE49-F238E27FC236}">
                      <a16:creationId xmlns:a16="http://schemas.microsoft.com/office/drawing/2014/main" id="{919E6745-B46B-43B8-AF1D-975BEE27647F}"/>
                    </a:ext>
                  </a:extLst>
                </p:cNvPr>
                <p:cNvSpPr/>
                <p:nvPr/>
              </p:nvSpPr>
              <p:spPr>
                <a:xfrm>
                  <a:off x="8086725" y="3001518"/>
                  <a:ext cx="114300" cy="773176"/>
                </a:xfrm>
                <a:custGeom>
                  <a:avLst/>
                  <a:gdLst>
                    <a:gd name="connsiteX0" fmla="*/ 0 w 114300"/>
                    <a:gd name="connsiteY0" fmla="*/ 0 h 773176"/>
                    <a:gd name="connsiteX1" fmla="*/ 114300 w 114300"/>
                    <a:gd name="connsiteY1" fmla="*/ 0 h 773176"/>
                    <a:gd name="connsiteX2" fmla="*/ 114300 w 114300"/>
                    <a:gd name="connsiteY2" fmla="*/ 773176 h 773176"/>
                    <a:gd name="connsiteX3" fmla="*/ 0 w 114300"/>
                    <a:gd name="connsiteY3" fmla="*/ 773176 h 773176"/>
                  </a:gdLst>
                  <a:ahLst/>
                  <a:cxnLst>
                    <a:cxn ang="0">
                      <a:pos x="connsiteX0" y="connsiteY0"/>
                    </a:cxn>
                    <a:cxn ang="0">
                      <a:pos x="connsiteX1" y="connsiteY1"/>
                    </a:cxn>
                    <a:cxn ang="0">
                      <a:pos x="connsiteX2" y="connsiteY2"/>
                    </a:cxn>
                    <a:cxn ang="0">
                      <a:pos x="connsiteX3" y="connsiteY3"/>
                    </a:cxn>
                  </a:cxnLst>
                  <a:rect l="l" t="t" r="r" b="b"/>
                  <a:pathLst>
                    <a:path w="114300" h="773176">
                      <a:moveTo>
                        <a:pt x="0" y="0"/>
                      </a:moveTo>
                      <a:lnTo>
                        <a:pt x="114300" y="0"/>
                      </a:lnTo>
                      <a:lnTo>
                        <a:pt x="114300" y="773176"/>
                      </a:lnTo>
                      <a:lnTo>
                        <a:pt x="0" y="773176"/>
                      </a:lnTo>
                      <a:close/>
                    </a:path>
                  </a:pathLst>
                </a:custGeom>
                <a:solidFill>
                  <a:srgbClr val="3C91E6"/>
                </a:solidFill>
                <a:ln w="12700" cap="flat">
                  <a:noFill/>
                  <a:prstDash val="solid"/>
                  <a:miter/>
                </a:ln>
              </p:spPr>
              <p:txBody>
                <a:bodyPr rtlCol="0" anchor="ctr"/>
                <a:lstStyle/>
                <a:p>
                  <a:endParaRPr lang="nl-NL"/>
                </a:p>
              </p:txBody>
            </p:sp>
            <p:sp>
              <p:nvSpPr>
                <p:cNvPr id="181" name="Vrije vorm: vorm 180">
                  <a:extLst>
                    <a:ext uri="{FF2B5EF4-FFF2-40B4-BE49-F238E27FC236}">
                      <a16:creationId xmlns:a16="http://schemas.microsoft.com/office/drawing/2014/main" id="{6E810FB3-9FDA-4EBF-BC99-914F52B7DC39}"/>
                    </a:ext>
                  </a:extLst>
                </p:cNvPr>
                <p:cNvSpPr/>
                <p:nvPr/>
              </p:nvSpPr>
              <p:spPr>
                <a:xfrm>
                  <a:off x="8303641" y="3209671"/>
                  <a:ext cx="509016" cy="576582"/>
                </a:xfrm>
                <a:custGeom>
                  <a:avLst/>
                  <a:gdLst>
                    <a:gd name="connsiteX0" fmla="*/ 0 w 509016"/>
                    <a:gd name="connsiteY0" fmla="*/ 387350 h 576582"/>
                    <a:gd name="connsiteX1" fmla="*/ 115951 w 509016"/>
                    <a:gd name="connsiteY1" fmla="*/ 387350 h 576582"/>
                    <a:gd name="connsiteX2" fmla="*/ 273558 w 509016"/>
                    <a:gd name="connsiteY2" fmla="*/ 476250 h 576582"/>
                    <a:gd name="connsiteX3" fmla="*/ 392049 w 509016"/>
                    <a:gd name="connsiteY3" fmla="*/ 412750 h 576582"/>
                    <a:gd name="connsiteX4" fmla="*/ 247523 w 509016"/>
                    <a:gd name="connsiteY4" fmla="*/ 337312 h 576582"/>
                    <a:gd name="connsiteX5" fmla="*/ 27559 w 509016"/>
                    <a:gd name="connsiteY5" fmla="*/ 175641 h 576582"/>
                    <a:gd name="connsiteX6" fmla="*/ 260604 w 509016"/>
                    <a:gd name="connsiteY6" fmla="*/ 0 h 576582"/>
                    <a:gd name="connsiteX7" fmla="*/ 501904 w 509016"/>
                    <a:gd name="connsiteY7" fmla="*/ 167640 h 576582"/>
                    <a:gd name="connsiteX8" fmla="*/ 387604 w 509016"/>
                    <a:gd name="connsiteY8" fmla="*/ 167640 h 576582"/>
                    <a:gd name="connsiteX9" fmla="*/ 259080 w 509016"/>
                    <a:gd name="connsiteY9" fmla="*/ 100330 h 576582"/>
                    <a:gd name="connsiteX10" fmla="*/ 142621 w 509016"/>
                    <a:gd name="connsiteY10" fmla="*/ 163830 h 576582"/>
                    <a:gd name="connsiteX11" fmla="*/ 273050 w 509016"/>
                    <a:gd name="connsiteY11" fmla="*/ 231140 h 576582"/>
                    <a:gd name="connsiteX12" fmla="*/ 509016 w 509016"/>
                    <a:gd name="connsiteY12" fmla="*/ 399923 h 576582"/>
                    <a:gd name="connsiteX13" fmla="*/ 272034 w 509016"/>
                    <a:gd name="connsiteY13" fmla="*/ 576580 h 576582"/>
                    <a:gd name="connsiteX14" fmla="*/ 0 w 509016"/>
                    <a:gd name="connsiteY14" fmla="*/ 387350 h 5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016" h="576582">
                      <a:moveTo>
                        <a:pt x="0" y="387350"/>
                      </a:moveTo>
                      <a:lnTo>
                        <a:pt x="115951" y="387350"/>
                      </a:lnTo>
                      <a:cubicBezTo>
                        <a:pt x="132969" y="448564"/>
                        <a:pt x="177800" y="476250"/>
                        <a:pt x="273558" y="476250"/>
                      </a:cubicBezTo>
                      <a:cubicBezTo>
                        <a:pt x="346837" y="476250"/>
                        <a:pt x="392049" y="454152"/>
                        <a:pt x="392049" y="412750"/>
                      </a:cubicBezTo>
                      <a:cubicBezTo>
                        <a:pt x="392049" y="366522"/>
                        <a:pt x="339852" y="359410"/>
                        <a:pt x="247523" y="337312"/>
                      </a:cubicBezTo>
                      <a:cubicBezTo>
                        <a:pt x="92710" y="299212"/>
                        <a:pt x="27559" y="268097"/>
                        <a:pt x="27559" y="175641"/>
                      </a:cubicBezTo>
                      <a:cubicBezTo>
                        <a:pt x="27559" y="64262"/>
                        <a:pt x="121920" y="0"/>
                        <a:pt x="260604" y="0"/>
                      </a:cubicBezTo>
                      <a:cubicBezTo>
                        <a:pt x="402209" y="0"/>
                        <a:pt x="481457" y="67183"/>
                        <a:pt x="501904" y="167640"/>
                      </a:cubicBezTo>
                      <a:lnTo>
                        <a:pt x="387604" y="167640"/>
                      </a:lnTo>
                      <a:cubicBezTo>
                        <a:pt x="371475" y="122428"/>
                        <a:pt x="329311" y="100330"/>
                        <a:pt x="259080" y="100330"/>
                      </a:cubicBezTo>
                      <a:cubicBezTo>
                        <a:pt x="185674" y="100330"/>
                        <a:pt x="142621" y="125730"/>
                        <a:pt x="142621" y="163830"/>
                      </a:cubicBezTo>
                      <a:cubicBezTo>
                        <a:pt x="142621" y="199009"/>
                        <a:pt x="176657" y="208026"/>
                        <a:pt x="273050" y="231140"/>
                      </a:cubicBezTo>
                      <a:cubicBezTo>
                        <a:pt x="422656" y="266319"/>
                        <a:pt x="509016" y="292354"/>
                        <a:pt x="509016" y="399923"/>
                      </a:cubicBezTo>
                      <a:cubicBezTo>
                        <a:pt x="509016" y="518414"/>
                        <a:pt x="402717" y="576580"/>
                        <a:pt x="272034" y="576580"/>
                      </a:cubicBezTo>
                      <a:cubicBezTo>
                        <a:pt x="125476" y="577088"/>
                        <a:pt x="20955" y="506857"/>
                        <a:pt x="0" y="387350"/>
                      </a:cubicBezTo>
                      <a:close/>
                    </a:path>
                  </a:pathLst>
                </a:custGeom>
                <a:solidFill>
                  <a:srgbClr val="3C91E6"/>
                </a:solidFill>
                <a:ln w="12700" cap="flat">
                  <a:noFill/>
                  <a:prstDash val="solid"/>
                  <a:miter/>
                </a:ln>
              </p:spPr>
              <p:txBody>
                <a:bodyPr rtlCol="0" anchor="ctr"/>
                <a:lstStyle/>
                <a:p>
                  <a:endParaRPr lang="nl-NL"/>
                </a:p>
              </p:txBody>
            </p:sp>
            <p:sp>
              <p:nvSpPr>
                <p:cNvPr id="182" name="Vrije vorm: vorm 181">
                  <a:extLst>
                    <a:ext uri="{FF2B5EF4-FFF2-40B4-BE49-F238E27FC236}">
                      <a16:creationId xmlns:a16="http://schemas.microsoft.com/office/drawing/2014/main" id="{08FC0917-B59B-4CD8-8925-DC47DE107AC4}"/>
                    </a:ext>
                  </a:extLst>
                </p:cNvPr>
                <p:cNvSpPr/>
                <p:nvPr/>
              </p:nvSpPr>
              <p:spPr>
                <a:xfrm>
                  <a:off x="4406847" y="3542958"/>
                  <a:ext cx="206320" cy="357224"/>
                </a:xfrm>
                <a:custGeom>
                  <a:avLst/>
                  <a:gdLst>
                    <a:gd name="connsiteX0" fmla="*/ 206320 w 206320"/>
                    <a:gd name="connsiteY0" fmla="*/ 0 h 357224"/>
                    <a:gd name="connsiteX1" fmla="*/ 206320 w 206320"/>
                    <a:gd name="connsiteY1" fmla="*/ 238150 h 357224"/>
                    <a:gd name="connsiteX2" fmla="*/ 0 w 206320"/>
                    <a:gd name="connsiteY2" fmla="*/ 357225 h 357224"/>
                    <a:gd name="connsiteX3" fmla="*/ 0 w 206320"/>
                    <a:gd name="connsiteY3" fmla="*/ 119075 h 357224"/>
                    <a:gd name="connsiteX4" fmla="*/ 206320 w 206320"/>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0"/>
                      </a:moveTo>
                      <a:lnTo>
                        <a:pt x="206320" y="238150"/>
                      </a:lnTo>
                      <a:lnTo>
                        <a:pt x="0" y="357225"/>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183" name="Vrije vorm: vorm 182">
                  <a:extLst>
                    <a:ext uri="{FF2B5EF4-FFF2-40B4-BE49-F238E27FC236}">
                      <a16:creationId xmlns:a16="http://schemas.microsoft.com/office/drawing/2014/main" id="{70079D78-5FC5-4E5A-9A3B-4B848120AB40}"/>
                    </a:ext>
                  </a:extLst>
                </p:cNvPr>
                <p:cNvSpPr/>
                <p:nvPr/>
              </p:nvSpPr>
              <p:spPr>
                <a:xfrm>
                  <a:off x="4406847" y="3304808"/>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84" name="Vrije vorm: vorm 183">
                  <a:extLst>
                    <a:ext uri="{FF2B5EF4-FFF2-40B4-BE49-F238E27FC236}">
                      <a16:creationId xmlns:a16="http://schemas.microsoft.com/office/drawing/2014/main" id="{FCC5190C-BFCD-4592-956A-AABA6E92FAE0}"/>
                    </a:ext>
                  </a:extLst>
                </p:cNvPr>
                <p:cNvSpPr/>
                <p:nvPr/>
              </p:nvSpPr>
              <p:spPr>
                <a:xfrm>
                  <a:off x="4200526" y="3185607"/>
                  <a:ext cx="412640" cy="238276"/>
                </a:xfrm>
                <a:custGeom>
                  <a:avLst/>
                  <a:gdLst>
                    <a:gd name="connsiteX0" fmla="*/ 412641 w 412640"/>
                    <a:gd name="connsiteY0" fmla="*/ 119202 h 238276"/>
                    <a:gd name="connsiteX1" fmla="*/ 206320 w 412640"/>
                    <a:gd name="connsiteY1" fmla="*/ 238276 h 238276"/>
                    <a:gd name="connsiteX2" fmla="*/ 0 w 412640"/>
                    <a:gd name="connsiteY2" fmla="*/ 119202 h 238276"/>
                    <a:gd name="connsiteX3" fmla="*/ 206320 w 412640"/>
                    <a:gd name="connsiteY3" fmla="*/ 0 h 238276"/>
                    <a:gd name="connsiteX4" fmla="*/ 412641 w 412640"/>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276">
                      <a:moveTo>
                        <a:pt x="412641" y="119202"/>
                      </a:moveTo>
                      <a:lnTo>
                        <a:pt x="206320" y="238276"/>
                      </a:lnTo>
                      <a:lnTo>
                        <a:pt x="0" y="119202"/>
                      </a:lnTo>
                      <a:lnTo>
                        <a:pt x="206320" y="0"/>
                      </a:lnTo>
                      <a:lnTo>
                        <a:pt x="412641" y="119202"/>
                      </a:lnTo>
                      <a:close/>
                    </a:path>
                  </a:pathLst>
                </a:custGeom>
                <a:solidFill>
                  <a:srgbClr val="43B171"/>
                </a:solidFill>
                <a:ln w="12635" cap="flat">
                  <a:noFill/>
                  <a:prstDash val="solid"/>
                  <a:miter/>
                </a:ln>
              </p:spPr>
              <p:txBody>
                <a:bodyPr rtlCol="0" anchor="ctr"/>
                <a:lstStyle/>
                <a:p>
                  <a:endParaRPr lang="nl-NL"/>
                </a:p>
              </p:txBody>
            </p:sp>
            <p:sp>
              <p:nvSpPr>
                <p:cNvPr id="185" name="Vrije vorm: vorm 184">
                  <a:extLst>
                    <a:ext uri="{FF2B5EF4-FFF2-40B4-BE49-F238E27FC236}">
                      <a16:creationId xmlns:a16="http://schemas.microsoft.com/office/drawing/2014/main" id="{DBE9F674-CF26-4894-8BA0-1E204558CB26}"/>
                    </a:ext>
                  </a:extLst>
                </p:cNvPr>
                <p:cNvSpPr/>
                <p:nvPr/>
              </p:nvSpPr>
              <p:spPr>
                <a:xfrm>
                  <a:off x="4200526" y="3423883"/>
                  <a:ext cx="412640" cy="238149"/>
                </a:xfrm>
                <a:custGeom>
                  <a:avLst/>
                  <a:gdLst>
                    <a:gd name="connsiteX0" fmla="*/ 412641 w 412640"/>
                    <a:gd name="connsiteY0" fmla="*/ 119075 h 238149"/>
                    <a:gd name="connsiteX1" fmla="*/ 206320 w 412640"/>
                    <a:gd name="connsiteY1" fmla="*/ 238150 h 238149"/>
                    <a:gd name="connsiteX2" fmla="*/ 0 w 412640"/>
                    <a:gd name="connsiteY2" fmla="*/ 119075 h 238149"/>
                    <a:gd name="connsiteX3" fmla="*/ 206320 w 412640"/>
                    <a:gd name="connsiteY3" fmla="*/ 0 h 238149"/>
                    <a:gd name="connsiteX4" fmla="*/ 412641 w 412640"/>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149">
                      <a:moveTo>
                        <a:pt x="412641" y="119075"/>
                      </a:moveTo>
                      <a:lnTo>
                        <a:pt x="206320" y="238150"/>
                      </a:lnTo>
                      <a:lnTo>
                        <a:pt x="0" y="119075"/>
                      </a:lnTo>
                      <a:lnTo>
                        <a:pt x="206320" y="0"/>
                      </a:lnTo>
                      <a:lnTo>
                        <a:pt x="412641" y="119075"/>
                      </a:lnTo>
                      <a:close/>
                    </a:path>
                  </a:pathLst>
                </a:custGeom>
                <a:solidFill>
                  <a:srgbClr val="43B171"/>
                </a:solidFill>
                <a:ln w="12635" cap="flat">
                  <a:noFill/>
                  <a:prstDash val="solid"/>
                  <a:miter/>
                </a:ln>
              </p:spPr>
              <p:txBody>
                <a:bodyPr rtlCol="0" anchor="ctr"/>
                <a:lstStyle/>
                <a:p>
                  <a:endParaRPr lang="nl-NL"/>
                </a:p>
              </p:txBody>
            </p:sp>
            <p:sp>
              <p:nvSpPr>
                <p:cNvPr id="186" name="Vrije vorm: vorm 185">
                  <a:extLst>
                    <a:ext uri="{FF2B5EF4-FFF2-40B4-BE49-F238E27FC236}">
                      <a16:creationId xmlns:a16="http://schemas.microsoft.com/office/drawing/2014/main" id="{DC1E6FE6-D77D-4F9D-B18C-7498944B0C37}"/>
                    </a:ext>
                  </a:extLst>
                </p:cNvPr>
                <p:cNvSpPr/>
                <p:nvPr/>
              </p:nvSpPr>
              <p:spPr>
                <a:xfrm>
                  <a:off x="4200526" y="3542958"/>
                  <a:ext cx="206320" cy="357224"/>
                </a:xfrm>
                <a:custGeom>
                  <a:avLst/>
                  <a:gdLst>
                    <a:gd name="connsiteX0" fmla="*/ 206320 w 206320"/>
                    <a:gd name="connsiteY0" fmla="*/ 119075 h 357224"/>
                    <a:gd name="connsiteX1" fmla="*/ 206320 w 206320"/>
                    <a:gd name="connsiteY1" fmla="*/ 357225 h 357224"/>
                    <a:gd name="connsiteX2" fmla="*/ 0 w 206320"/>
                    <a:gd name="connsiteY2" fmla="*/ 238150 h 357224"/>
                    <a:gd name="connsiteX3" fmla="*/ 0 w 206320"/>
                    <a:gd name="connsiteY3" fmla="*/ 0 h 357224"/>
                    <a:gd name="connsiteX4" fmla="*/ 206320 w 206320"/>
                    <a:gd name="connsiteY4" fmla="*/ 119075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119075"/>
                      </a:moveTo>
                      <a:lnTo>
                        <a:pt x="206320" y="357225"/>
                      </a:ln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187" name="Vrije vorm: vorm 186">
                  <a:extLst>
                    <a:ext uri="{FF2B5EF4-FFF2-40B4-BE49-F238E27FC236}">
                      <a16:creationId xmlns:a16="http://schemas.microsoft.com/office/drawing/2014/main" id="{1FFE4F52-9151-413C-B072-99F53EFB651F}"/>
                    </a:ext>
                  </a:extLst>
                </p:cNvPr>
                <p:cNvSpPr/>
                <p:nvPr/>
              </p:nvSpPr>
              <p:spPr>
                <a:xfrm>
                  <a:off x="4200526" y="2947457"/>
                  <a:ext cx="412640" cy="357351"/>
                </a:xfrm>
                <a:custGeom>
                  <a:avLst/>
                  <a:gdLst>
                    <a:gd name="connsiteX0" fmla="*/ 206320 w 412640"/>
                    <a:gd name="connsiteY0" fmla="*/ 0 h 357351"/>
                    <a:gd name="connsiteX1" fmla="*/ 0 w 412640"/>
                    <a:gd name="connsiteY1" fmla="*/ 119075 h 357351"/>
                    <a:gd name="connsiteX2" fmla="*/ 0 w 412640"/>
                    <a:gd name="connsiteY2" fmla="*/ 357351 h 357351"/>
                    <a:gd name="connsiteX3" fmla="*/ 206320 w 412640"/>
                    <a:gd name="connsiteY3" fmla="*/ 238150 h 357351"/>
                    <a:gd name="connsiteX4" fmla="*/ 412641 w 412640"/>
                    <a:gd name="connsiteY4" fmla="*/ 357351 h 357351"/>
                    <a:gd name="connsiteX5" fmla="*/ 412641 w 412640"/>
                    <a:gd name="connsiteY5" fmla="*/ 119075 h 357351"/>
                    <a:gd name="connsiteX6" fmla="*/ 206320 w 412640"/>
                    <a:gd name="connsiteY6" fmla="*/ 0 h 35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40" h="357351">
                      <a:moveTo>
                        <a:pt x="206320" y="0"/>
                      </a:moveTo>
                      <a:lnTo>
                        <a:pt x="0" y="119075"/>
                      </a:lnTo>
                      <a:lnTo>
                        <a:pt x="0" y="357351"/>
                      </a:lnTo>
                      <a:lnTo>
                        <a:pt x="206320" y="238150"/>
                      </a:lnTo>
                      <a:lnTo>
                        <a:pt x="412641" y="357351"/>
                      </a:lnTo>
                      <a:lnTo>
                        <a:pt x="412641"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88" name="Vrije vorm: vorm 187">
                  <a:extLst>
                    <a:ext uri="{FF2B5EF4-FFF2-40B4-BE49-F238E27FC236}">
                      <a16:creationId xmlns:a16="http://schemas.microsoft.com/office/drawing/2014/main" id="{1E8BE5FA-26E2-4715-85FE-FCAE0E441226}"/>
                    </a:ext>
                  </a:extLst>
                </p:cNvPr>
                <p:cNvSpPr/>
                <p:nvPr/>
              </p:nvSpPr>
              <p:spPr>
                <a:xfrm>
                  <a:off x="4200526" y="2828382"/>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189" name="Vrije vorm: vorm 188">
                  <a:extLst>
                    <a:ext uri="{FF2B5EF4-FFF2-40B4-BE49-F238E27FC236}">
                      <a16:creationId xmlns:a16="http://schemas.microsoft.com/office/drawing/2014/main" id="{0BD669EC-5386-462E-BC9D-36D0EFBA28DD}"/>
                    </a:ext>
                  </a:extLst>
                </p:cNvPr>
                <p:cNvSpPr/>
                <p:nvPr/>
              </p:nvSpPr>
              <p:spPr>
                <a:xfrm>
                  <a:off x="4200526"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97D8B2"/>
                </a:solidFill>
                <a:ln w="12635" cap="flat">
                  <a:noFill/>
                  <a:prstDash val="solid"/>
                  <a:miter/>
                </a:ln>
              </p:spPr>
              <p:txBody>
                <a:bodyPr rtlCol="0" anchor="ctr"/>
                <a:lstStyle/>
                <a:p>
                  <a:endParaRPr lang="nl-NL"/>
                </a:p>
              </p:txBody>
            </p:sp>
            <p:sp>
              <p:nvSpPr>
                <p:cNvPr id="190" name="Vrije vorm: vorm 189">
                  <a:extLst>
                    <a:ext uri="{FF2B5EF4-FFF2-40B4-BE49-F238E27FC236}">
                      <a16:creationId xmlns:a16="http://schemas.microsoft.com/office/drawing/2014/main" id="{DF1263BA-852D-4E8D-B76B-94AEA3B91CE0}"/>
                    </a:ext>
                  </a:extLst>
                </p:cNvPr>
                <p:cNvSpPr/>
                <p:nvPr/>
              </p:nvSpPr>
              <p:spPr>
                <a:xfrm>
                  <a:off x="4200526" y="37811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191" name="Vrije vorm: vorm 190">
                  <a:extLst>
                    <a:ext uri="{FF2B5EF4-FFF2-40B4-BE49-F238E27FC236}">
                      <a16:creationId xmlns:a16="http://schemas.microsoft.com/office/drawing/2014/main" id="{4B89CC80-9CD8-408A-8375-768BF810807A}"/>
                    </a:ext>
                  </a:extLst>
                </p:cNvPr>
                <p:cNvSpPr/>
                <p:nvPr/>
              </p:nvSpPr>
              <p:spPr>
                <a:xfrm>
                  <a:off x="3994333" y="3304808"/>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192" name="Vrije vorm: vorm 191">
                  <a:extLst>
                    <a:ext uri="{FF2B5EF4-FFF2-40B4-BE49-F238E27FC236}">
                      <a16:creationId xmlns:a16="http://schemas.microsoft.com/office/drawing/2014/main" id="{9AE6D64E-AF72-40B7-AC10-C23D525502D0}"/>
                    </a:ext>
                  </a:extLst>
                </p:cNvPr>
                <p:cNvSpPr/>
                <p:nvPr/>
              </p:nvSpPr>
              <p:spPr>
                <a:xfrm>
                  <a:off x="3994333" y="3066532"/>
                  <a:ext cx="206193" cy="238276"/>
                </a:xfrm>
                <a:custGeom>
                  <a:avLst/>
                  <a:gdLst>
                    <a:gd name="connsiteX0" fmla="*/ 206194 w 206193"/>
                    <a:gd name="connsiteY0" fmla="*/ 0 h 238276"/>
                    <a:gd name="connsiteX1" fmla="*/ 206194 w 206193"/>
                    <a:gd name="connsiteY1" fmla="*/ 238276 h 238276"/>
                    <a:gd name="connsiteX2" fmla="*/ 0 w 206193"/>
                    <a:gd name="connsiteY2" fmla="*/ 119075 h 238276"/>
                    <a:gd name="connsiteX3" fmla="*/ 206194 w 206193"/>
                    <a:gd name="connsiteY3" fmla="*/ 0 h 238276"/>
                  </a:gdLst>
                  <a:ahLst/>
                  <a:cxnLst>
                    <a:cxn ang="0">
                      <a:pos x="connsiteX0" y="connsiteY0"/>
                    </a:cxn>
                    <a:cxn ang="0">
                      <a:pos x="connsiteX1" y="connsiteY1"/>
                    </a:cxn>
                    <a:cxn ang="0">
                      <a:pos x="connsiteX2" y="connsiteY2"/>
                    </a:cxn>
                    <a:cxn ang="0">
                      <a:pos x="connsiteX3" y="connsiteY3"/>
                    </a:cxn>
                  </a:cxnLst>
                  <a:rect l="l" t="t" r="r" b="b"/>
                  <a:pathLst>
                    <a:path w="206193" h="238276">
                      <a:moveTo>
                        <a:pt x="206194" y="0"/>
                      </a:moveTo>
                      <a:lnTo>
                        <a:pt x="206194" y="238276"/>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193" name="Vrije vorm: vorm 192">
                  <a:extLst>
                    <a:ext uri="{FF2B5EF4-FFF2-40B4-BE49-F238E27FC236}">
                      <a16:creationId xmlns:a16="http://schemas.microsoft.com/office/drawing/2014/main" id="{AC948433-5B72-4DDE-A074-9A76FD9FB1B5}"/>
                    </a:ext>
                  </a:extLst>
                </p:cNvPr>
                <p:cNvSpPr/>
                <p:nvPr/>
              </p:nvSpPr>
              <p:spPr>
                <a:xfrm>
                  <a:off x="3994333" y="2828382"/>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97D8B2"/>
                </a:solidFill>
                <a:ln w="12635" cap="flat">
                  <a:noFill/>
                  <a:prstDash val="solid"/>
                  <a:miter/>
                </a:ln>
              </p:spPr>
              <p:txBody>
                <a:bodyPr rtlCol="0" anchor="ctr"/>
                <a:lstStyle/>
                <a:p>
                  <a:endParaRPr lang="nl-NL"/>
                </a:p>
              </p:txBody>
            </p:sp>
            <p:sp>
              <p:nvSpPr>
                <p:cNvPr id="194" name="Vrije vorm: vorm 193">
                  <a:extLst>
                    <a:ext uri="{FF2B5EF4-FFF2-40B4-BE49-F238E27FC236}">
                      <a16:creationId xmlns:a16="http://schemas.microsoft.com/office/drawing/2014/main" id="{3A750E77-BEF5-4679-88A9-0664C531072E}"/>
                    </a:ext>
                  </a:extLst>
                </p:cNvPr>
                <p:cNvSpPr/>
                <p:nvPr/>
              </p:nvSpPr>
              <p:spPr>
                <a:xfrm>
                  <a:off x="3788012"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97D8B2"/>
                </a:solidFill>
                <a:ln w="12635" cap="flat">
                  <a:noFill/>
                  <a:prstDash val="solid"/>
                  <a:miter/>
                </a:ln>
              </p:spPr>
              <p:txBody>
                <a:bodyPr rtlCol="0" anchor="ctr"/>
                <a:lstStyle/>
                <a:p>
                  <a:endParaRPr lang="nl-NL"/>
                </a:p>
              </p:txBody>
            </p:sp>
            <p:sp>
              <p:nvSpPr>
                <p:cNvPr id="195" name="Vrije vorm: vorm 194">
                  <a:extLst>
                    <a:ext uri="{FF2B5EF4-FFF2-40B4-BE49-F238E27FC236}">
                      <a16:creationId xmlns:a16="http://schemas.microsoft.com/office/drawing/2014/main" id="{10F92F64-CE3D-49B2-834E-70DDF1158D99}"/>
                    </a:ext>
                  </a:extLst>
                </p:cNvPr>
                <p:cNvSpPr/>
                <p:nvPr/>
              </p:nvSpPr>
              <p:spPr>
                <a:xfrm>
                  <a:off x="3788012" y="3423883"/>
                  <a:ext cx="412513" cy="238149"/>
                </a:xfrm>
                <a:custGeom>
                  <a:avLst/>
                  <a:gdLst>
                    <a:gd name="connsiteX0" fmla="*/ 412514 w 412513"/>
                    <a:gd name="connsiteY0" fmla="*/ 119075 h 238149"/>
                    <a:gd name="connsiteX1" fmla="*/ 206320 w 412513"/>
                    <a:gd name="connsiteY1" fmla="*/ 238150 h 238149"/>
                    <a:gd name="connsiteX2" fmla="*/ 0 w 412513"/>
                    <a:gd name="connsiteY2" fmla="*/ 119075 h 238149"/>
                    <a:gd name="connsiteX3" fmla="*/ 206320 w 412513"/>
                    <a:gd name="connsiteY3" fmla="*/ 0 h 238149"/>
                    <a:gd name="connsiteX4" fmla="*/ 412514 w 412513"/>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412514" y="119075"/>
                      </a:moveTo>
                      <a:lnTo>
                        <a:pt x="206320" y="238150"/>
                      </a:lnTo>
                      <a:lnTo>
                        <a:pt x="0" y="119075"/>
                      </a:lnTo>
                      <a:lnTo>
                        <a:pt x="206320" y="0"/>
                      </a:lnTo>
                      <a:lnTo>
                        <a:pt x="412514" y="119075"/>
                      </a:lnTo>
                      <a:close/>
                    </a:path>
                  </a:pathLst>
                </a:custGeom>
                <a:solidFill>
                  <a:srgbClr val="97D8B2"/>
                </a:solidFill>
                <a:ln w="12635" cap="flat">
                  <a:noFill/>
                  <a:prstDash val="solid"/>
                  <a:miter/>
                </a:ln>
              </p:spPr>
              <p:txBody>
                <a:bodyPr rtlCol="0" anchor="ctr"/>
                <a:lstStyle/>
                <a:p>
                  <a:endParaRPr lang="nl-NL"/>
                </a:p>
              </p:txBody>
            </p:sp>
            <p:sp>
              <p:nvSpPr>
                <p:cNvPr id="196" name="Vrije vorm: vorm 195">
                  <a:extLst>
                    <a:ext uri="{FF2B5EF4-FFF2-40B4-BE49-F238E27FC236}">
                      <a16:creationId xmlns:a16="http://schemas.microsoft.com/office/drawing/2014/main" id="{F5EBE663-B149-4E51-A5D0-C9237D07962F}"/>
                    </a:ext>
                  </a:extLst>
                </p:cNvPr>
                <p:cNvSpPr/>
                <p:nvPr/>
              </p:nvSpPr>
              <p:spPr>
                <a:xfrm>
                  <a:off x="3788012" y="2709308"/>
                  <a:ext cx="412513" cy="238149"/>
                </a:xfrm>
                <a:custGeom>
                  <a:avLst/>
                  <a:gdLst>
                    <a:gd name="connsiteX0" fmla="*/ 206320 w 412513"/>
                    <a:gd name="connsiteY0" fmla="*/ 0 h 238149"/>
                    <a:gd name="connsiteX1" fmla="*/ 0 w 412513"/>
                    <a:gd name="connsiteY1" fmla="*/ 119075 h 238149"/>
                    <a:gd name="connsiteX2" fmla="*/ 206320 w 412513"/>
                    <a:gd name="connsiteY2" fmla="*/ 238150 h 238149"/>
                    <a:gd name="connsiteX3" fmla="*/ 412514 w 412513"/>
                    <a:gd name="connsiteY3" fmla="*/ 119075 h 238149"/>
                    <a:gd name="connsiteX4" fmla="*/ 206320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320" y="0"/>
                      </a:moveTo>
                      <a:lnTo>
                        <a:pt x="0" y="119075"/>
                      </a:lnTo>
                      <a:lnTo>
                        <a:pt x="206320" y="238150"/>
                      </a:lnTo>
                      <a:lnTo>
                        <a:pt x="412514"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197" name="Vrije vorm: vorm 196">
                  <a:extLst>
                    <a:ext uri="{FF2B5EF4-FFF2-40B4-BE49-F238E27FC236}">
                      <a16:creationId xmlns:a16="http://schemas.microsoft.com/office/drawing/2014/main" id="{8DFFFC13-843F-41EC-A007-CE9748FB1700}"/>
                    </a:ext>
                  </a:extLst>
                </p:cNvPr>
                <p:cNvSpPr/>
                <p:nvPr/>
              </p:nvSpPr>
              <p:spPr>
                <a:xfrm>
                  <a:off x="3788012" y="2828382"/>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198" name="Vrije vorm: vorm 197">
                  <a:extLst>
                    <a:ext uri="{FF2B5EF4-FFF2-40B4-BE49-F238E27FC236}">
                      <a16:creationId xmlns:a16="http://schemas.microsoft.com/office/drawing/2014/main" id="{51D4D018-1102-43FA-A014-BB65BBBD2A94}"/>
                    </a:ext>
                  </a:extLst>
                </p:cNvPr>
                <p:cNvSpPr/>
                <p:nvPr/>
              </p:nvSpPr>
              <p:spPr>
                <a:xfrm>
                  <a:off x="3788012" y="3066532"/>
                  <a:ext cx="206320" cy="238276"/>
                </a:xfrm>
                <a:custGeom>
                  <a:avLst/>
                  <a:gdLst>
                    <a:gd name="connsiteX0" fmla="*/ 206320 w 206320"/>
                    <a:gd name="connsiteY0" fmla="*/ 119075 h 238276"/>
                    <a:gd name="connsiteX1" fmla="*/ 0 w 206320"/>
                    <a:gd name="connsiteY1" fmla="*/ 238276 h 238276"/>
                    <a:gd name="connsiteX2" fmla="*/ 0 w 206320"/>
                    <a:gd name="connsiteY2" fmla="*/ 0 h 238276"/>
                    <a:gd name="connsiteX3" fmla="*/ 206320 w 206320"/>
                    <a:gd name="connsiteY3" fmla="*/ 119075 h 238276"/>
                  </a:gdLst>
                  <a:ahLst/>
                  <a:cxnLst>
                    <a:cxn ang="0">
                      <a:pos x="connsiteX0" y="connsiteY0"/>
                    </a:cxn>
                    <a:cxn ang="0">
                      <a:pos x="connsiteX1" y="connsiteY1"/>
                    </a:cxn>
                    <a:cxn ang="0">
                      <a:pos x="connsiteX2" y="connsiteY2"/>
                    </a:cxn>
                    <a:cxn ang="0">
                      <a:pos x="connsiteX3" y="connsiteY3"/>
                    </a:cxn>
                  </a:cxnLst>
                  <a:rect l="l" t="t" r="r" b="b"/>
                  <a:pathLst>
                    <a:path w="206320" h="238276">
                      <a:moveTo>
                        <a:pt x="206320" y="119075"/>
                      </a:moveTo>
                      <a:lnTo>
                        <a:pt x="0" y="238276"/>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199" name="Vrije vorm: vorm 198">
                  <a:extLst>
                    <a:ext uri="{FF2B5EF4-FFF2-40B4-BE49-F238E27FC236}">
                      <a16:creationId xmlns:a16="http://schemas.microsoft.com/office/drawing/2014/main" id="{4319C9DA-FBEB-4941-93E4-D4CF3DCC1431}"/>
                    </a:ext>
                  </a:extLst>
                </p:cNvPr>
                <p:cNvSpPr/>
                <p:nvPr/>
              </p:nvSpPr>
              <p:spPr>
                <a:xfrm>
                  <a:off x="3788012"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412514 w 412513"/>
                    <a:gd name="connsiteY6" fmla="*/ 0 h 476299"/>
                    <a:gd name="connsiteX7" fmla="*/ 206320 w 412513"/>
                    <a:gd name="connsiteY7"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513" h="476299">
                      <a:moveTo>
                        <a:pt x="206320" y="119075"/>
                      </a:moveTo>
                      <a:lnTo>
                        <a:pt x="0" y="0"/>
                      </a:lnTo>
                      <a:lnTo>
                        <a:pt x="0" y="238150"/>
                      </a:lnTo>
                      <a:lnTo>
                        <a:pt x="206320" y="357225"/>
                      </a:lnTo>
                      <a:lnTo>
                        <a:pt x="412514" y="476299"/>
                      </a:lnTo>
                      <a:lnTo>
                        <a:pt x="412514" y="238150"/>
                      </a:lnTo>
                      <a:lnTo>
                        <a:pt x="412514"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200" name="Vrije vorm: vorm 199">
                  <a:extLst>
                    <a:ext uri="{FF2B5EF4-FFF2-40B4-BE49-F238E27FC236}">
                      <a16:creationId xmlns:a16="http://schemas.microsoft.com/office/drawing/2014/main" id="{3A488DED-8370-47BD-B2F5-1125B38B9547}"/>
                    </a:ext>
                  </a:extLst>
                </p:cNvPr>
                <p:cNvSpPr/>
                <p:nvPr/>
              </p:nvSpPr>
              <p:spPr>
                <a:xfrm>
                  <a:off x="3788012" y="3781108"/>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285943"/>
                </a:solidFill>
                <a:ln w="12635" cap="flat">
                  <a:noFill/>
                  <a:prstDash val="solid"/>
                  <a:miter/>
                </a:ln>
              </p:spPr>
              <p:txBody>
                <a:bodyPr rtlCol="0" anchor="ctr"/>
                <a:lstStyle/>
                <a:p>
                  <a:endParaRPr lang="nl-NL"/>
                </a:p>
              </p:txBody>
            </p:sp>
            <p:sp>
              <p:nvSpPr>
                <p:cNvPr id="201" name="Vrije vorm: vorm 200">
                  <a:extLst>
                    <a:ext uri="{FF2B5EF4-FFF2-40B4-BE49-F238E27FC236}">
                      <a16:creationId xmlns:a16="http://schemas.microsoft.com/office/drawing/2014/main" id="{7B7A309B-C0A5-45AA-9CA9-E8C0E91D796D}"/>
                    </a:ext>
                  </a:extLst>
                </p:cNvPr>
                <p:cNvSpPr/>
                <p:nvPr/>
              </p:nvSpPr>
              <p:spPr>
                <a:xfrm>
                  <a:off x="3581819" y="3304808"/>
                  <a:ext cx="412513" cy="238149"/>
                </a:xfrm>
                <a:custGeom>
                  <a:avLst/>
                  <a:gdLst>
                    <a:gd name="connsiteX0" fmla="*/ 206194 w 412513"/>
                    <a:gd name="connsiteY0" fmla="*/ 0 h 238149"/>
                    <a:gd name="connsiteX1" fmla="*/ 0 w 412513"/>
                    <a:gd name="connsiteY1" fmla="*/ 119075 h 238149"/>
                    <a:gd name="connsiteX2" fmla="*/ 206194 w 412513"/>
                    <a:gd name="connsiteY2" fmla="*/ 238150 h 238149"/>
                    <a:gd name="connsiteX3" fmla="*/ 412514 w 412513"/>
                    <a:gd name="connsiteY3" fmla="*/ 119075 h 238149"/>
                    <a:gd name="connsiteX4" fmla="*/ 206194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194" y="0"/>
                      </a:moveTo>
                      <a:lnTo>
                        <a:pt x="0" y="119075"/>
                      </a:lnTo>
                      <a:lnTo>
                        <a:pt x="206194" y="238150"/>
                      </a:lnTo>
                      <a:lnTo>
                        <a:pt x="412514"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202" name="Vrije vorm: vorm 201">
                  <a:extLst>
                    <a:ext uri="{FF2B5EF4-FFF2-40B4-BE49-F238E27FC236}">
                      <a16:creationId xmlns:a16="http://schemas.microsoft.com/office/drawing/2014/main" id="{A8902158-7EF9-47A2-B11B-551CB38FF9C6}"/>
                    </a:ext>
                  </a:extLst>
                </p:cNvPr>
                <p:cNvSpPr/>
                <p:nvPr/>
              </p:nvSpPr>
              <p:spPr>
                <a:xfrm>
                  <a:off x="3581819" y="2947457"/>
                  <a:ext cx="206193" cy="357351"/>
                </a:xfrm>
                <a:custGeom>
                  <a:avLst/>
                  <a:gdLst>
                    <a:gd name="connsiteX0" fmla="*/ 206194 w 206193"/>
                    <a:gd name="connsiteY0" fmla="*/ 119075 h 357351"/>
                    <a:gd name="connsiteX1" fmla="*/ 206194 w 206193"/>
                    <a:gd name="connsiteY1" fmla="*/ 357351 h 357351"/>
                    <a:gd name="connsiteX2" fmla="*/ 0 w 206193"/>
                    <a:gd name="connsiteY2" fmla="*/ 238150 h 357351"/>
                    <a:gd name="connsiteX3" fmla="*/ 0 w 206193"/>
                    <a:gd name="connsiteY3" fmla="*/ 0 h 357351"/>
                    <a:gd name="connsiteX4" fmla="*/ 206194 w 206193"/>
                    <a:gd name="connsiteY4" fmla="*/ 119075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351">
                      <a:moveTo>
                        <a:pt x="206194" y="119075"/>
                      </a:moveTo>
                      <a:lnTo>
                        <a:pt x="206194" y="357351"/>
                      </a:lnTo>
                      <a:lnTo>
                        <a:pt x="0" y="238150"/>
                      </a:lnTo>
                      <a:lnTo>
                        <a:pt x="0" y="0"/>
                      </a:lnTo>
                      <a:lnTo>
                        <a:pt x="206194" y="119075"/>
                      </a:lnTo>
                      <a:close/>
                    </a:path>
                  </a:pathLst>
                </a:custGeom>
                <a:solidFill>
                  <a:srgbClr val="285943"/>
                </a:solidFill>
                <a:ln w="12635" cap="flat">
                  <a:noFill/>
                  <a:prstDash val="solid"/>
                  <a:miter/>
                </a:ln>
              </p:spPr>
              <p:txBody>
                <a:bodyPr rtlCol="0" anchor="ctr"/>
                <a:lstStyle/>
                <a:p>
                  <a:endParaRPr lang="nl-NL"/>
                </a:p>
              </p:txBody>
            </p:sp>
            <p:sp>
              <p:nvSpPr>
                <p:cNvPr id="203" name="Vrije vorm: vorm 202">
                  <a:extLst>
                    <a:ext uri="{FF2B5EF4-FFF2-40B4-BE49-F238E27FC236}">
                      <a16:creationId xmlns:a16="http://schemas.microsoft.com/office/drawing/2014/main" id="{297FD34D-6423-4E2D-9B42-C331CBFA37E4}"/>
                    </a:ext>
                  </a:extLst>
                </p:cNvPr>
                <p:cNvSpPr/>
                <p:nvPr/>
              </p:nvSpPr>
              <p:spPr>
                <a:xfrm>
                  <a:off x="3580056" y="2828381"/>
                  <a:ext cx="207957" cy="240187"/>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204" name="Vrije vorm: vorm 203">
                  <a:extLst>
                    <a:ext uri="{FF2B5EF4-FFF2-40B4-BE49-F238E27FC236}">
                      <a16:creationId xmlns:a16="http://schemas.microsoft.com/office/drawing/2014/main" id="{535E9348-4907-4ECE-B845-3D2FEDB6689E}"/>
                    </a:ext>
                  </a:extLst>
                </p:cNvPr>
                <p:cNvSpPr/>
                <p:nvPr/>
              </p:nvSpPr>
              <p:spPr>
                <a:xfrm>
                  <a:off x="3375499"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3C91E6"/>
                </a:solidFill>
                <a:ln w="12635" cap="flat">
                  <a:noFill/>
                  <a:prstDash val="solid"/>
                  <a:miter/>
                </a:ln>
              </p:spPr>
              <p:txBody>
                <a:bodyPr rtlCol="0" anchor="ctr"/>
                <a:lstStyle/>
                <a:p>
                  <a:endParaRPr lang="nl-NL"/>
                </a:p>
              </p:txBody>
            </p:sp>
            <p:sp>
              <p:nvSpPr>
                <p:cNvPr id="205" name="Vrije vorm: vorm 204">
                  <a:extLst>
                    <a:ext uri="{FF2B5EF4-FFF2-40B4-BE49-F238E27FC236}">
                      <a16:creationId xmlns:a16="http://schemas.microsoft.com/office/drawing/2014/main" id="{D4F746B0-16B6-4D6A-BD22-21A56C8DEAF8}"/>
                    </a:ext>
                  </a:extLst>
                </p:cNvPr>
                <p:cNvSpPr/>
                <p:nvPr/>
              </p:nvSpPr>
              <p:spPr>
                <a:xfrm>
                  <a:off x="3581819" y="3423883"/>
                  <a:ext cx="206193" cy="357224"/>
                </a:xfrm>
                <a:custGeom>
                  <a:avLst/>
                  <a:gdLst>
                    <a:gd name="connsiteX0" fmla="*/ 0 w 206193"/>
                    <a:gd name="connsiteY0" fmla="*/ 0 h 357224"/>
                    <a:gd name="connsiteX1" fmla="*/ 0 w 206193"/>
                    <a:gd name="connsiteY1" fmla="*/ 238150 h 357224"/>
                    <a:gd name="connsiteX2" fmla="*/ 206194 w 206193"/>
                    <a:gd name="connsiteY2" fmla="*/ 357225 h 357224"/>
                    <a:gd name="connsiteX3" fmla="*/ 206194 w 206193"/>
                    <a:gd name="connsiteY3" fmla="*/ 119075 h 357224"/>
                    <a:gd name="connsiteX4" fmla="*/ 0 w 206193"/>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224">
                      <a:moveTo>
                        <a:pt x="0" y="0"/>
                      </a:moveTo>
                      <a:lnTo>
                        <a:pt x="0" y="238150"/>
                      </a:lnTo>
                      <a:lnTo>
                        <a:pt x="206194" y="357225"/>
                      </a:lnTo>
                      <a:lnTo>
                        <a:pt x="206194" y="119075"/>
                      </a:lnTo>
                      <a:lnTo>
                        <a:pt x="0" y="0"/>
                      </a:lnTo>
                      <a:close/>
                    </a:path>
                  </a:pathLst>
                </a:custGeom>
                <a:solidFill>
                  <a:srgbClr val="285943"/>
                </a:solidFill>
                <a:ln w="12635" cap="flat">
                  <a:noFill/>
                  <a:prstDash val="solid"/>
                  <a:miter/>
                </a:ln>
              </p:spPr>
              <p:txBody>
                <a:bodyPr rtlCol="0" anchor="ctr"/>
                <a:lstStyle/>
                <a:p>
                  <a:endParaRPr lang="nl-NL"/>
                </a:p>
              </p:txBody>
            </p:sp>
            <p:sp>
              <p:nvSpPr>
                <p:cNvPr id="206" name="Vrije vorm: vorm 205">
                  <a:extLst>
                    <a:ext uri="{FF2B5EF4-FFF2-40B4-BE49-F238E27FC236}">
                      <a16:creationId xmlns:a16="http://schemas.microsoft.com/office/drawing/2014/main" id="{D1683EE8-9295-462A-AAC5-F3D34F033B5E}"/>
                    </a:ext>
                  </a:extLst>
                </p:cNvPr>
                <p:cNvSpPr/>
                <p:nvPr/>
              </p:nvSpPr>
              <p:spPr>
                <a:xfrm>
                  <a:off x="3375499"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206320 w 412513"/>
                    <a:gd name="connsiteY6"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513" h="476299">
                      <a:moveTo>
                        <a:pt x="206320" y="119075"/>
                      </a:moveTo>
                      <a:lnTo>
                        <a:pt x="0" y="0"/>
                      </a:lnTo>
                      <a:lnTo>
                        <a:pt x="0" y="238150"/>
                      </a:lnTo>
                      <a:lnTo>
                        <a:pt x="206320" y="357225"/>
                      </a:lnTo>
                      <a:lnTo>
                        <a:pt x="412514" y="476299"/>
                      </a:lnTo>
                      <a:lnTo>
                        <a:pt x="412514" y="23815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207" name="Vrije vorm: vorm 206">
                  <a:extLst>
                    <a:ext uri="{FF2B5EF4-FFF2-40B4-BE49-F238E27FC236}">
                      <a16:creationId xmlns:a16="http://schemas.microsoft.com/office/drawing/2014/main" id="{9AB5C14B-E21B-451D-AE44-D080568BE2F0}"/>
                    </a:ext>
                  </a:extLst>
                </p:cNvPr>
                <p:cNvSpPr/>
                <p:nvPr/>
              </p:nvSpPr>
              <p:spPr>
                <a:xfrm>
                  <a:off x="3375499" y="3423883"/>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208" name="Vrije vorm: vorm 207">
                  <a:extLst>
                    <a:ext uri="{FF2B5EF4-FFF2-40B4-BE49-F238E27FC236}">
                      <a16:creationId xmlns:a16="http://schemas.microsoft.com/office/drawing/2014/main" id="{9EF694B0-2D60-405F-B232-5223B8AE8A90}"/>
                    </a:ext>
                  </a:extLst>
                </p:cNvPr>
                <p:cNvSpPr/>
                <p:nvPr/>
              </p:nvSpPr>
              <p:spPr>
                <a:xfrm>
                  <a:off x="3375499" y="2947457"/>
                  <a:ext cx="206320" cy="357351"/>
                </a:xfrm>
                <a:custGeom>
                  <a:avLst/>
                  <a:gdLst>
                    <a:gd name="connsiteX0" fmla="*/ 206320 w 206320"/>
                    <a:gd name="connsiteY0" fmla="*/ 0 h 357351"/>
                    <a:gd name="connsiteX1" fmla="*/ 206320 w 206320"/>
                    <a:gd name="connsiteY1" fmla="*/ 238150 h 357351"/>
                    <a:gd name="connsiteX2" fmla="*/ 0 w 206320"/>
                    <a:gd name="connsiteY2" fmla="*/ 357351 h 357351"/>
                    <a:gd name="connsiteX3" fmla="*/ 0 w 206320"/>
                    <a:gd name="connsiteY3" fmla="*/ 119075 h 357351"/>
                    <a:gd name="connsiteX4" fmla="*/ 206320 w 206320"/>
                    <a:gd name="connsiteY4" fmla="*/ 0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351">
                      <a:moveTo>
                        <a:pt x="206320" y="0"/>
                      </a:moveTo>
                      <a:lnTo>
                        <a:pt x="206320" y="238150"/>
                      </a:lnTo>
                      <a:lnTo>
                        <a:pt x="0" y="357351"/>
                      </a:lnTo>
                      <a:lnTo>
                        <a:pt x="0"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209" name="Vrije vorm: vorm 208">
                  <a:extLst>
                    <a:ext uri="{FF2B5EF4-FFF2-40B4-BE49-F238E27FC236}">
                      <a16:creationId xmlns:a16="http://schemas.microsoft.com/office/drawing/2014/main" id="{E46393F9-F9E8-4A77-96B3-CF604FB08CB7}"/>
                    </a:ext>
                  </a:extLst>
                </p:cNvPr>
                <p:cNvSpPr/>
                <p:nvPr/>
              </p:nvSpPr>
              <p:spPr>
                <a:xfrm>
                  <a:off x="3375499"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grpSp>
        </p:grpSp>
        <p:sp>
          <p:nvSpPr>
            <p:cNvPr id="172" name="Rechthoek 171">
              <a:extLst>
                <a:ext uri="{FF2B5EF4-FFF2-40B4-BE49-F238E27FC236}">
                  <a16:creationId xmlns:a16="http://schemas.microsoft.com/office/drawing/2014/main" id="{395636A3-2760-471D-830F-F15D5559FCF9}"/>
                </a:ext>
              </a:extLst>
            </p:cNvPr>
            <p:cNvSpPr/>
            <p:nvPr/>
          </p:nvSpPr>
          <p:spPr>
            <a:xfrm>
              <a:off x="10661397" y="131322"/>
              <a:ext cx="282674" cy="326379"/>
            </a:xfrm>
            <a:prstGeom prst="rect">
              <a:avLst/>
            </a:prstGeom>
            <a:solidFill>
              <a:srgbClr val="3C91E6">
                <a:alpha val="0"/>
              </a:srgb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nl-NL"/>
            </a:p>
          </p:txBody>
        </p:sp>
      </p:grpSp>
      <p:sp>
        <p:nvSpPr>
          <p:cNvPr id="211" name="Tijdelijke aanduiding voor dianummer 5">
            <a:extLst>
              <a:ext uri="{FF2B5EF4-FFF2-40B4-BE49-F238E27FC236}">
                <a16:creationId xmlns:a16="http://schemas.microsoft.com/office/drawing/2014/main" id="{4CEC38F9-038F-4FCB-BD32-EE3DB8945430}"/>
              </a:ext>
            </a:extLst>
          </p:cNvPr>
          <p:cNvSpPr>
            <a:spLocks noGrp="1"/>
          </p:cNvSpPr>
          <p:nvPr>
            <p:ph type="sldNum" sz="quarter" idx="4"/>
          </p:nvPr>
        </p:nvSpPr>
        <p:spPr>
          <a:xfrm>
            <a:off x="11378220" y="6576300"/>
            <a:ext cx="436058" cy="194825"/>
          </a:xfrm>
          <a:prstGeom prst="rect">
            <a:avLst/>
          </a:prstGeom>
        </p:spPr>
        <p:txBody>
          <a:bodyPr vert="horz" lIns="0" tIns="45720" rIns="0" bIns="45720" rtlCol="0" anchor="ctr"/>
          <a:lstStyle>
            <a:lvl1pPr algn="r">
              <a:defRPr sz="1000" b="1">
                <a:solidFill>
                  <a:srgbClr val="155CA2"/>
                </a:solidFill>
                <a:latin typeface="Montserrat" panose="00000500000000000000" pitchFamily="50" charset="0"/>
              </a:defRPr>
            </a:lvl1pPr>
          </a:lstStyle>
          <a:p>
            <a:fld id="{9CF5DCEB-26F5-4515-8744-DBAF498F12C0}" type="slidenum">
              <a:rPr lang="nl-NL" smtClean="0"/>
              <a:pPr/>
              <a:t>‹nr.›</a:t>
            </a:fld>
            <a:endParaRPr lang="nl-NL" dirty="0"/>
          </a:p>
        </p:txBody>
      </p:sp>
      <p:sp>
        <p:nvSpPr>
          <p:cNvPr id="212" name="Tijdelijke aanduiding voor tekst 2">
            <a:extLst>
              <a:ext uri="{FF2B5EF4-FFF2-40B4-BE49-F238E27FC236}">
                <a16:creationId xmlns:a16="http://schemas.microsoft.com/office/drawing/2014/main" id="{84741882-C1AF-4132-BC4E-D090A92F8562}"/>
              </a:ext>
            </a:extLst>
          </p:cNvPr>
          <p:cNvSpPr>
            <a:spLocks noGrp="1"/>
          </p:cNvSpPr>
          <p:nvPr>
            <p:ph type="body" sz="quarter" idx="10" hasCustomPrompt="1"/>
          </p:nvPr>
        </p:nvSpPr>
        <p:spPr>
          <a:xfrm>
            <a:off x="376407" y="6551358"/>
            <a:ext cx="11439187" cy="21600"/>
          </a:xfrm>
          <a:gradFill flip="none" rotWithShape="1">
            <a:gsLst>
              <a:gs pos="1000">
                <a:srgbClr val="43B171"/>
              </a:gs>
              <a:gs pos="99000">
                <a:srgbClr val="3C91E6"/>
              </a:gs>
            </a:gsLst>
            <a:lin ang="0" scaled="1"/>
            <a:tileRect/>
          </a:gradFill>
        </p:spPr>
        <p:txBody>
          <a:bodyPr>
            <a:normAutofit/>
          </a:bodyPr>
          <a:lstStyle>
            <a:lvl1pPr marL="0" indent="0" algn="ctr">
              <a:buNone/>
              <a:defRPr sz="100"/>
            </a:lvl1pPr>
          </a:lstStyle>
          <a:p>
            <a:pPr lvl="0"/>
            <a:r>
              <a:rPr lang="nl-NL" dirty="0"/>
              <a:t> </a:t>
            </a:r>
          </a:p>
        </p:txBody>
      </p:sp>
      <p:sp>
        <p:nvSpPr>
          <p:cNvPr id="213" name="Tijdelijke aanduiding voor tekst 212">
            <a:extLst>
              <a:ext uri="{FF2B5EF4-FFF2-40B4-BE49-F238E27FC236}">
                <a16:creationId xmlns:a16="http://schemas.microsoft.com/office/drawing/2014/main" id="{C0975DD6-9018-4855-9C66-B271A831E951}"/>
              </a:ext>
            </a:extLst>
          </p:cNvPr>
          <p:cNvSpPr>
            <a:spLocks noGrp="1"/>
          </p:cNvSpPr>
          <p:nvPr>
            <p:ph type="body" sz="quarter" idx="13" hasCustomPrompt="1"/>
          </p:nvPr>
        </p:nvSpPr>
        <p:spPr>
          <a:xfrm>
            <a:off x="376409" y="253116"/>
            <a:ext cx="11197685" cy="949325"/>
          </a:xfrm>
          <a:custGeom>
            <a:avLst/>
            <a:gdLst>
              <a:gd name="connsiteX0" fmla="*/ 0 w 11197685"/>
              <a:gd name="connsiteY0" fmla="*/ 0 h 949325"/>
              <a:gd name="connsiteX1" fmla="*/ 9290454 w 11197685"/>
              <a:gd name="connsiteY1" fmla="*/ 0 h 949325"/>
              <a:gd name="connsiteX2" fmla="*/ 11197685 w 11197685"/>
              <a:gd name="connsiteY2" fmla="*/ 949325 h 949325"/>
              <a:gd name="connsiteX3" fmla="*/ 0 w 11197685"/>
              <a:gd name="connsiteY3" fmla="*/ 949325 h 949325"/>
            </a:gdLst>
            <a:ahLst/>
            <a:cxnLst>
              <a:cxn ang="0">
                <a:pos x="connsiteX0" y="connsiteY0"/>
              </a:cxn>
              <a:cxn ang="0">
                <a:pos x="connsiteX1" y="connsiteY1"/>
              </a:cxn>
              <a:cxn ang="0">
                <a:pos x="connsiteX2" y="connsiteY2"/>
              </a:cxn>
              <a:cxn ang="0">
                <a:pos x="connsiteX3" y="connsiteY3"/>
              </a:cxn>
            </a:cxnLst>
            <a:rect l="l" t="t" r="r" b="b"/>
            <a:pathLst>
              <a:path w="11197685" h="949325">
                <a:moveTo>
                  <a:pt x="0" y="0"/>
                </a:moveTo>
                <a:lnTo>
                  <a:pt x="9290454" y="0"/>
                </a:lnTo>
                <a:lnTo>
                  <a:pt x="11197685" y="949325"/>
                </a:lnTo>
                <a:lnTo>
                  <a:pt x="0" y="949325"/>
                </a:lnTo>
                <a:close/>
              </a:path>
            </a:pathLst>
          </a:custGeom>
        </p:spPr>
        <p:txBody>
          <a:bodyPr wrap="square" lIns="0" anchor="ctr">
            <a:noAutofit/>
          </a:bodyPr>
          <a:lstStyle>
            <a:lvl1pPr marL="0" indent="0" algn="ctr">
              <a:lnSpc>
                <a:spcPct val="80000"/>
              </a:lnSpc>
              <a:spcBef>
                <a:spcPts val="0"/>
              </a:spcBef>
              <a:buNone/>
              <a:defRPr sz="3000" b="1">
                <a:solidFill>
                  <a:schemeClr val="bg1"/>
                </a:solidFill>
              </a:defRPr>
            </a:lvl1pPr>
          </a:lstStyle>
          <a:p>
            <a:pPr lvl="0"/>
            <a:r>
              <a:rPr lang="nl-NL" dirty="0"/>
              <a:t>Typ hier een titel…</a:t>
            </a:r>
          </a:p>
        </p:txBody>
      </p:sp>
      <p:sp>
        <p:nvSpPr>
          <p:cNvPr id="214" name="Tijdelijke aanduiding voor tekst 154">
            <a:extLst>
              <a:ext uri="{FF2B5EF4-FFF2-40B4-BE49-F238E27FC236}">
                <a16:creationId xmlns:a16="http://schemas.microsoft.com/office/drawing/2014/main" id="{C564DD7D-60F1-4642-8AD1-D9FF7E3FF90B}"/>
              </a:ext>
            </a:extLst>
          </p:cNvPr>
          <p:cNvSpPr>
            <a:spLocks noGrp="1"/>
          </p:cNvSpPr>
          <p:nvPr>
            <p:ph type="body" sz="quarter" idx="15" hasCustomPrompt="1"/>
          </p:nvPr>
        </p:nvSpPr>
        <p:spPr>
          <a:xfrm>
            <a:off x="1996966" y="1269843"/>
            <a:ext cx="8198070" cy="765167"/>
          </a:xfrm>
        </p:spPr>
        <p:txBody>
          <a:bodyPr lIns="0" tIns="0" rIns="0" bIns="0" numCol="1">
            <a:normAutofit/>
          </a:bodyPr>
          <a:lstStyle>
            <a:lvl1pPr marL="0" indent="0" algn="ctr">
              <a:spcBef>
                <a:spcPts val="0"/>
              </a:spcBef>
              <a:buNone/>
              <a:defRPr sz="1300">
                <a:solidFill>
                  <a:schemeClr val="bg1"/>
                </a:solidFill>
              </a:defRPr>
            </a:lvl1pPr>
            <a:lvl2pPr marL="457200" indent="0">
              <a:buNone/>
              <a:defRPr sz="1300">
                <a:solidFill>
                  <a:srgbClr val="666666"/>
                </a:solidFill>
              </a:defRPr>
            </a:lvl2pPr>
            <a:lvl3pPr marL="914400" indent="0">
              <a:buNone/>
              <a:defRPr sz="1300">
                <a:solidFill>
                  <a:srgbClr val="666666"/>
                </a:solidFill>
              </a:defRPr>
            </a:lvl3pPr>
            <a:lvl4pPr marL="1371600" indent="0">
              <a:buNone/>
              <a:defRPr sz="1300">
                <a:solidFill>
                  <a:srgbClr val="666666"/>
                </a:solidFill>
              </a:defRPr>
            </a:lvl4pPr>
            <a:lvl5pPr marL="1828800" indent="0">
              <a:buNone/>
              <a:defRPr sz="1300">
                <a:solidFill>
                  <a:srgbClr val="666666"/>
                </a:solidFill>
              </a:defRPr>
            </a:lvl5pPr>
          </a:lstStyle>
          <a:p>
            <a:pPr lvl="0"/>
            <a:r>
              <a:rPr lang="nl-NL" dirty="0"/>
              <a:t>Typ hier een tekst…</a:t>
            </a:r>
          </a:p>
        </p:txBody>
      </p:sp>
      <p:grpSp>
        <p:nvGrpSpPr>
          <p:cNvPr id="241" name="Groep 240">
            <a:extLst>
              <a:ext uri="{FF2B5EF4-FFF2-40B4-BE49-F238E27FC236}">
                <a16:creationId xmlns:a16="http://schemas.microsoft.com/office/drawing/2014/main" id="{0BB6BC21-6B57-4E9E-B1E3-1D5029200536}"/>
              </a:ext>
            </a:extLst>
          </p:cNvPr>
          <p:cNvGrpSpPr/>
          <p:nvPr userDrawn="1"/>
        </p:nvGrpSpPr>
        <p:grpSpPr>
          <a:xfrm>
            <a:off x="-3620530" y="2"/>
            <a:ext cx="3527668" cy="3816560"/>
            <a:chOff x="-3913429" y="2864654"/>
            <a:chExt cx="3820567" cy="3816560"/>
          </a:xfrm>
        </p:grpSpPr>
        <p:sp>
          <p:nvSpPr>
            <p:cNvPr id="242" name="Rechthoek: afgeronde hoeken 241">
              <a:extLst>
                <a:ext uri="{FF2B5EF4-FFF2-40B4-BE49-F238E27FC236}">
                  <a16:creationId xmlns:a16="http://schemas.microsoft.com/office/drawing/2014/main" id="{3C346D09-93C1-4265-9F90-BCA15F3A50AF}"/>
                </a:ext>
              </a:extLst>
            </p:cNvPr>
            <p:cNvSpPr/>
            <p:nvPr userDrawn="1"/>
          </p:nvSpPr>
          <p:spPr>
            <a:xfrm>
              <a:off x="-3913429" y="3343976"/>
              <a:ext cx="3820567" cy="3337238"/>
            </a:xfrm>
            <a:prstGeom prst="roundRect">
              <a:avLst>
                <a:gd name="adj" fmla="val 0"/>
              </a:avLst>
            </a:prstGeom>
            <a:solidFill>
              <a:schemeClr val="bg1"/>
            </a:solidFill>
            <a:ln w="7620" cap="flat">
              <a:noFill/>
              <a:prstDash val="solid"/>
              <a:miter/>
            </a:ln>
          </p:spPr>
          <p:txBody>
            <a:bodyPr lIns="216000" tIns="144000" rIns="216000" rtlCol="0" anchor="t"/>
            <a:lstStyle/>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Voeg een afbeelding toe door een afbeelding vanaf je bestanden naar deze slide te slepen. Of door op het icoon te klikken en een afbeelding in te voegen.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Als er al een afbeelding is toegevoegd, moet je deze eerst verwijderen. Nadat je dit hebt gedaan, komen er iconen tevoorschijn in het kader.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Wanneer je de afbeelding bij wilt snijden of een andere positie in het kader wilt geven. Dan kun je dit doen door de afbeelding aan te klikken met de rechtermuisknop. Vervolgens kies je voor: ‘’Bijsnijden’’. </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Nu kun je de afbeelding bijsnijden door de zwarte hoeken te gebruiken. Je kunt ook de positie van de afbeelding wijzigen door de afbeelding te verslepen. </a:t>
              </a:r>
              <a:br>
                <a:rPr lang="nl-NL" sz="1000" b="0" dirty="0">
                  <a:latin typeface="+mn-lt"/>
                  <a:cs typeface="Arial" panose="020B0604020202020204" pitchFamily="34" charset="0"/>
                </a:rPr>
              </a:br>
              <a:r>
                <a:rPr lang="nl-NL" sz="1000" b="0" dirty="0">
                  <a:latin typeface="+mn-lt"/>
                  <a:cs typeface="Arial" panose="020B0604020202020204" pitchFamily="34" charset="0"/>
                </a:rPr>
                <a:t>Of de grijze rondjes verslepen om de afbeelding in het kader te positioneren</a:t>
              </a:r>
            </a:p>
            <a:p>
              <a:pPr marL="171450" indent="-171450">
                <a:spcAft>
                  <a:spcPts val="600"/>
                </a:spcAft>
                <a:buClr>
                  <a:schemeClr val="tx1"/>
                </a:buClr>
                <a:buFont typeface="Arial" panose="020B0604020202020204" pitchFamily="34" charset="0"/>
                <a:buChar char="•"/>
              </a:pPr>
              <a:r>
                <a:rPr lang="nl-NL" sz="1000" b="0" dirty="0">
                  <a:latin typeface="+mn-lt"/>
                  <a:cs typeface="Arial" panose="020B0604020202020204" pitchFamily="34" charset="0"/>
                </a:rPr>
                <a:t>Nadat je de wijzingen hebt doorgevoerd, klik je nogmaals op: ‘’Bijsnijden’’. Nu is de afbeelding gewijzigd. </a:t>
              </a:r>
            </a:p>
          </p:txBody>
        </p:sp>
        <p:sp>
          <p:nvSpPr>
            <p:cNvPr id="243" name="Rechthoek: afgeronde hoeken 242">
              <a:extLst>
                <a:ext uri="{FF2B5EF4-FFF2-40B4-BE49-F238E27FC236}">
                  <a16:creationId xmlns:a16="http://schemas.microsoft.com/office/drawing/2014/main" id="{CABA167D-E40D-444B-BA85-8139F7659D83}"/>
                </a:ext>
              </a:extLst>
            </p:cNvPr>
            <p:cNvSpPr/>
            <p:nvPr userDrawn="1"/>
          </p:nvSpPr>
          <p:spPr>
            <a:xfrm>
              <a:off x="-3913429" y="2864654"/>
              <a:ext cx="3820567"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500" b="1" dirty="0">
                  <a:solidFill>
                    <a:schemeClr val="bg1"/>
                  </a:solidFill>
                  <a:latin typeface="+mn-lt"/>
                  <a:cs typeface="Arial" panose="020B0604020202020204" pitchFamily="34" charset="0"/>
                </a:rPr>
                <a:t>Afbeelding toevoegen of wijzigen</a:t>
              </a:r>
              <a:endParaRPr lang="nl-NL" sz="1000" b="0" dirty="0">
                <a:solidFill>
                  <a:schemeClr val="bg1"/>
                </a:solidFill>
                <a:latin typeface="+mn-lt"/>
                <a:cs typeface="Arial" panose="020B0604020202020204" pitchFamily="34" charset="0"/>
              </a:endParaRPr>
            </a:p>
          </p:txBody>
        </p:sp>
      </p:grpSp>
    </p:spTree>
    <p:extLst>
      <p:ext uri="{BB962C8B-B14F-4D97-AF65-F5344CB8AC3E}">
        <p14:creationId xmlns:p14="http://schemas.microsoft.com/office/powerpoint/2010/main" val="21073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7A24DA5-8455-43E8-A68C-D652A4AEF9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7E72372-0192-4A5D-80F5-3D1BEC60C3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0B7F9187-A2AB-48DA-B4C6-A3A26F10B1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rgbClr val="155CA2"/>
                </a:solidFill>
                <a:latin typeface="Montserrat" panose="00000500000000000000" pitchFamily="2" charset="0"/>
              </a:defRPr>
            </a:lvl1pPr>
          </a:lstStyle>
          <a:p>
            <a:endParaRPr lang="nl-NL"/>
          </a:p>
        </p:txBody>
      </p:sp>
      <p:sp>
        <p:nvSpPr>
          <p:cNvPr id="5" name="Tijdelijke aanduiding voor voettekst 4">
            <a:extLst>
              <a:ext uri="{FF2B5EF4-FFF2-40B4-BE49-F238E27FC236}">
                <a16:creationId xmlns:a16="http://schemas.microsoft.com/office/drawing/2014/main" id="{DD338B08-275B-4765-93FD-2BA917EAD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a:solidFill>
                  <a:srgbClr val="155CA2"/>
                </a:solidFill>
                <a:latin typeface="Montserrat" panose="00000500000000000000" pitchFamily="2" charset="0"/>
              </a:defRPr>
            </a:lvl1pPr>
          </a:lstStyle>
          <a:p>
            <a:endParaRPr lang="nl-NL"/>
          </a:p>
        </p:txBody>
      </p:sp>
      <p:sp>
        <p:nvSpPr>
          <p:cNvPr id="6" name="Tijdelijke aanduiding voor dianummer 5">
            <a:extLst>
              <a:ext uri="{FF2B5EF4-FFF2-40B4-BE49-F238E27FC236}">
                <a16:creationId xmlns:a16="http://schemas.microsoft.com/office/drawing/2014/main" id="{8234F4FA-363E-478F-A255-5C01E40F5E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rgbClr val="155CA2"/>
                </a:solidFill>
                <a:latin typeface="Montserrat" panose="00000500000000000000" pitchFamily="2" charset="0"/>
              </a:defRPr>
            </a:lvl1pPr>
          </a:lstStyle>
          <a:p>
            <a:fld id="{9CF5DCEB-26F5-4515-8744-DBAF498F12C0}" type="slidenum">
              <a:rPr lang="nl-NL" smtClean="0"/>
              <a:pPr/>
              <a:t>‹nr.›</a:t>
            </a:fld>
            <a:endParaRPr lang="nl-NL"/>
          </a:p>
        </p:txBody>
      </p:sp>
      <p:sp>
        <p:nvSpPr>
          <p:cNvPr id="7" name="Rechthoek: afgeronde hoeken 6">
            <a:extLst>
              <a:ext uri="{FF2B5EF4-FFF2-40B4-BE49-F238E27FC236}">
                <a16:creationId xmlns:a16="http://schemas.microsoft.com/office/drawing/2014/main" id="{ADF3D654-41F0-451F-81AB-E6916DCCC856}"/>
              </a:ext>
            </a:extLst>
          </p:cNvPr>
          <p:cNvSpPr/>
          <p:nvPr userDrawn="1"/>
        </p:nvSpPr>
        <p:spPr>
          <a:xfrm>
            <a:off x="-3620530" y="-551240"/>
            <a:ext cx="3527668" cy="479322"/>
          </a:xfrm>
          <a:prstGeom prst="roundRect">
            <a:avLst>
              <a:gd name="adj" fmla="val 0"/>
            </a:avLst>
          </a:prstGeom>
          <a:solidFill>
            <a:schemeClr val="tx1"/>
          </a:solidFill>
          <a:ln w="7620" cap="flat">
            <a:noFill/>
            <a:prstDash val="solid"/>
            <a:miter/>
          </a:ln>
        </p:spPr>
        <p:txBody>
          <a:bodyPr lIns="216000" tIns="90000" rIns="216000" bIns="90000" rtlCol="0" anchor="ctr"/>
          <a:lstStyle/>
          <a:p>
            <a:pPr>
              <a:spcAft>
                <a:spcPts val="600"/>
              </a:spcAft>
            </a:pPr>
            <a:r>
              <a:rPr lang="nl-NL" sz="1000" b="1" i="1" u="none" dirty="0">
                <a:solidFill>
                  <a:schemeClr val="bg1"/>
                </a:solidFill>
                <a:latin typeface="+mn-lt"/>
                <a:cs typeface="Arial" panose="020B0604020202020204" pitchFamily="34" charset="0"/>
              </a:rPr>
              <a:t>Meer informatie? </a:t>
            </a:r>
            <a:r>
              <a:rPr lang="nl-NL" sz="1000" b="0" i="1" dirty="0">
                <a:solidFill>
                  <a:schemeClr val="bg1"/>
                </a:solidFill>
                <a:latin typeface="+mn-lt"/>
                <a:cs typeface="Arial" panose="020B0604020202020204" pitchFamily="34" charset="0"/>
              </a:rPr>
              <a:t>Ga voor onze instructies naar: www.kennisbank.presentationfactory.nl</a:t>
            </a:r>
          </a:p>
        </p:txBody>
      </p:sp>
      <p:sp>
        <p:nvSpPr>
          <p:cNvPr id="8" name="Ovaal 7">
            <a:extLst>
              <a:ext uri="{FF2B5EF4-FFF2-40B4-BE49-F238E27FC236}">
                <a16:creationId xmlns:a16="http://schemas.microsoft.com/office/drawing/2014/main" id="{3186A445-4020-4E0A-812C-A76196842816}"/>
              </a:ext>
            </a:extLst>
          </p:cNvPr>
          <p:cNvSpPr/>
          <p:nvPr userDrawn="1"/>
        </p:nvSpPr>
        <p:spPr>
          <a:xfrm>
            <a:off x="0" y="-551240"/>
            <a:ext cx="479322" cy="479322"/>
          </a:xfrm>
          <a:prstGeom prst="ellipse">
            <a:avLst/>
          </a:prstGeom>
          <a:solidFill>
            <a:schemeClr val="accent1"/>
          </a:solidFill>
          <a:ln>
            <a:solidFill>
              <a:schemeClr val="bg1"/>
            </a:solidFill>
          </a:ln>
          <a:effectLst>
            <a:outerShdw sx="106000" sy="106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al 8">
            <a:extLst>
              <a:ext uri="{FF2B5EF4-FFF2-40B4-BE49-F238E27FC236}">
                <a16:creationId xmlns:a16="http://schemas.microsoft.com/office/drawing/2014/main" id="{B8463BCE-96F4-4B54-B7CB-A8727D0B647B}"/>
              </a:ext>
            </a:extLst>
          </p:cNvPr>
          <p:cNvSpPr/>
          <p:nvPr userDrawn="1"/>
        </p:nvSpPr>
        <p:spPr>
          <a:xfrm>
            <a:off x="572184" y="-551240"/>
            <a:ext cx="479322" cy="479322"/>
          </a:xfrm>
          <a:prstGeom prst="ellipse">
            <a:avLst/>
          </a:prstGeom>
          <a:solidFill>
            <a:schemeClr val="accent2"/>
          </a:solidFill>
          <a:ln>
            <a:solidFill>
              <a:schemeClr val="bg1"/>
            </a:solidFill>
          </a:ln>
          <a:effectLst>
            <a:outerShdw sx="106000" sy="106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6A7AA1B8-A39F-47A4-97C9-1CDF5FFE3CA3}"/>
              </a:ext>
            </a:extLst>
          </p:cNvPr>
          <p:cNvSpPr/>
          <p:nvPr userDrawn="1"/>
        </p:nvSpPr>
        <p:spPr>
          <a:xfrm>
            <a:off x="1144368" y="-551240"/>
            <a:ext cx="479322" cy="479322"/>
          </a:xfrm>
          <a:prstGeom prst="ellipse">
            <a:avLst/>
          </a:prstGeom>
          <a:solidFill>
            <a:schemeClr val="accent3"/>
          </a:solidFill>
          <a:ln>
            <a:solidFill>
              <a:schemeClr val="bg1"/>
            </a:solidFill>
          </a:ln>
          <a:effectLst>
            <a:outerShdw sx="106000" sy="106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287606E5-40D0-4D6D-B700-E06D42E28930}"/>
              </a:ext>
            </a:extLst>
          </p:cNvPr>
          <p:cNvSpPr/>
          <p:nvPr userDrawn="1"/>
        </p:nvSpPr>
        <p:spPr>
          <a:xfrm>
            <a:off x="1711958" y="-551240"/>
            <a:ext cx="479322" cy="479322"/>
          </a:xfrm>
          <a:prstGeom prst="ellipse">
            <a:avLst/>
          </a:prstGeom>
          <a:solidFill>
            <a:schemeClr val="accent4"/>
          </a:solidFill>
          <a:ln>
            <a:solidFill>
              <a:schemeClr val="bg1"/>
            </a:solidFill>
          </a:ln>
          <a:effectLst>
            <a:outerShdw sx="106000" sy="106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601DD1F5-0737-49EE-B672-017A8724F532}"/>
              </a:ext>
            </a:extLst>
          </p:cNvPr>
          <p:cNvSpPr/>
          <p:nvPr userDrawn="1"/>
        </p:nvSpPr>
        <p:spPr>
          <a:xfrm>
            <a:off x="2284142" y="-551240"/>
            <a:ext cx="479322" cy="479322"/>
          </a:xfrm>
          <a:prstGeom prst="ellipse">
            <a:avLst/>
          </a:prstGeom>
          <a:solidFill>
            <a:schemeClr val="accent5"/>
          </a:solidFill>
          <a:ln>
            <a:solidFill>
              <a:schemeClr val="bg1"/>
            </a:solidFill>
          </a:ln>
          <a:effectLst>
            <a:outerShdw sx="106000" sy="106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Ovaal 12">
            <a:extLst>
              <a:ext uri="{FF2B5EF4-FFF2-40B4-BE49-F238E27FC236}">
                <a16:creationId xmlns:a16="http://schemas.microsoft.com/office/drawing/2014/main" id="{1C03B2FA-0ACD-4AC8-9B18-9676B3E653CB}"/>
              </a:ext>
            </a:extLst>
          </p:cNvPr>
          <p:cNvSpPr/>
          <p:nvPr userDrawn="1"/>
        </p:nvSpPr>
        <p:spPr>
          <a:xfrm>
            <a:off x="2856326" y="-551240"/>
            <a:ext cx="479322" cy="479322"/>
          </a:xfrm>
          <a:prstGeom prst="ellipse">
            <a:avLst/>
          </a:prstGeom>
          <a:solidFill>
            <a:schemeClr val="accent6"/>
          </a:solidFill>
          <a:ln>
            <a:solidFill>
              <a:schemeClr val="bg1"/>
            </a:solidFill>
          </a:ln>
          <a:effectLst>
            <a:outerShdw sx="106000" sy="106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051798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71" r:id="rId3"/>
    <p:sldLayoutId id="2147483657" r:id="rId4"/>
    <p:sldLayoutId id="2147483658" r:id="rId5"/>
    <p:sldLayoutId id="2147483655" r:id="rId6"/>
    <p:sldLayoutId id="2147483672" r:id="rId7"/>
    <p:sldLayoutId id="2147483673" r:id="rId8"/>
    <p:sldLayoutId id="2147483674" r:id="rId9"/>
    <p:sldLayoutId id="2147483663" r:id="rId10"/>
    <p:sldLayoutId id="2147483669" r:id="rId11"/>
    <p:sldLayoutId id="2147483664" r:id="rId12"/>
    <p:sldLayoutId id="2147483661" r:id="rId13"/>
    <p:sldLayoutId id="2147483659" r:id="rId14"/>
    <p:sldLayoutId id="2147483666" r:id="rId15"/>
    <p:sldLayoutId id="2147483670" r:id="rId16"/>
    <p:sldLayoutId id="2147483667" r:id="rId17"/>
    <p:sldLayoutId id="2147483665" r:id="rId18"/>
    <p:sldLayoutId id="2147483675" r:id="rId19"/>
  </p:sldLayoutIdLst>
  <p:hf hdr="0" ftr="0" dt="0"/>
  <p:txStyles>
    <p:titleStyle>
      <a:lvl1pPr algn="l" defTabSz="914400" rtl="0" eaLnBrk="1" latinLnBrk="0" hangingPunct="1">
        <a:lnSpc>
          <a:spcPct val="90000"/>
        </a:lnSpc>
        <a:spcBef>
          <a:spcPct val="0"/>
        </a:spcBef>
        <a:buNone/>
        <a:defRPr sz="3000" b="1" kern="1200">
          <a:solidFill>
            <a:srgbClr val="155CA2"/>
          </a:solidFill>
          <a:latin typeface="Montserrat" panose="00000500000000000000" pitchFamily="2" charset="0"/>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155CA2"/>
          </a:solidFill>
          <a:latin typeface="Montserrat" panose="00000500000000000000" pitchFamily="2" charset="0"/>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rgbClr val="155CA2"/>
          </a:solidFill>
          <a:latin typeface="Montserrat" panose="00000500000000000000" pitchFamily="2" charset="0"/>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rgbClr val="155CA2"/>
          </a:solidFill>
          <a:latin typeface="Montserrat" panose="00000500000000000000" pitchFamily="2" charset="0"/>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155CA2"/>
          </a:solidFill>
          <a:latin typeface="Montserrat" panose="00000500000000000000" pitchFamily="2" charset="0"/>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155CA2"/>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8.svg"/><Relationship Id="rId3" Type="http://schemas.openxmlformats.org/officeDocument/2006/relationships/image" Target="../media/image11.jpe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2.png"/><Relationship Id="rId11" Type="http://schemas.openxmlformats.org/officeDocument/2006/relationships/hyperlink" Target="mailto:m.aldenkamp@evconsult.nl" TargetMode="External"/><Relationship Id="rId5" Type="http://schemas.openxmlformats.org/officeDocument/2006/relationships/hyperlink" Target="https://calendly.com/evtools/demo-evtools" TargetMode="External"/><Relationship Id="rId10" Type="http://schemas.openxmlformats.org/officeDocument/2006/relationships/image" Target="../media/image16.svg"/><Relationship Id="rId4" Type="http://schemas.openxmlformats.org/officeDocument/2006/relationships/slide" Target="slide2.xml"/><Relationship Id="rId9" Type="http://schemas.openxmlformats.org/officeDocument/2006/relationships/image" Target="../media/image15.png"/><Relationship Id="rId14" Type="http://schemas.openxmlformats.org/officeDocument/2006/relationships/hyperlink" Target="http://www.evtools.n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evtools.nl/" TargetMode="External"/><Relationship Id="rId2" Type="http://schemas.openxmlformats.org/officeDocument/2006/relationships/hyperlink" Target="mailto:administratie@evconsult.nl"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descr="Afbeelding met buiten&#10;&#10;Automatisch gegenereerde beschrijving">
            <a:extLst>
              <a:ext uri="{FF2B5EF4-FFF2-40B4-BE49-F238E27FC236}">
                <a16:creationId xmlns:a16="http://schemas.microsoft.com/office/drawing/2014/main" id="{E183A2B4-462B-0DFF-F5BC-686050CE6F0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813" b="7813"/>
          <a:stretch>
            <a:fillRect/>
          </a:stretch>
        </p:blipFill>
        <p:spPr/>
      </p:pic>
      <p:sp>
        <p:nvSpPr>
          <p:cNvPr id="3" name="Tijdelijke aanduiding voor tekst 2">
            <a:extLst>
              <a:ext uri="{FF2B5EF4-FFF2-40B4-BE49-F238E27FC236}">
                <a16:creationId xmlns:a16="http://schemas.microsoft.com/office/drawing/2014/main" id="{C13D375E-A3AB-4147-A7C9-4A9D2E1ADE4A}"/>
              </a:ext>
            </a:extLst>
          </p:cNvPr>
          <p:cNvSpPr>
            <a:spLocks noGrp="1"/>
          </p:cNvSpPr>
          <p:nvPr>
            <p:ph type="body" sz="quarter" idx="12"/>
          </p:nvPr>
        </p:nvSpPr>
        <p:spPr/>
        <p:txBody>
          <a:bodyPr/>
          <a:lstStyle/>
          <a:p>
            <a:endParaRPr lang="nl-NL"/>
          </a:p>
        </p:txBody>
      </p:sp>
      <p:sp>
        <p:nvSpPr>
          <p:cNvPr id="4" name="Tijdelijke aanduiding voor inhoud 3">
            <a:extLst>
              <a:ext uri="{FF2B5EF4-FFF2-40B4-BE49-F238E27FC236}">
                <a16:creationId xmlns:a16="http://schemas.microsoft.com/office/drawing/2014/main" id="{B92F8F7B-6FFE-4240-9180-4A3B9E96AC6A}"/>
              </a:ext>
            </a:extLst>
          </p:cNvPr>
          <p:cNvSpPr>
            <a:spLocks noGrp="1"/>
          </p:cNvSpPr>
          <p:nvPr>
            <p:ph sz="quarter" idx="11"/>
          </p:nvPr>
        </p:nvSpPr>
        <p:spPr/>
        <p:txBody>
          <a:bodyPr/>
          <a:lstStyle/>
          <a:p>
            <a:endParaRPr lang="nl-NL"/>
          </a:p>
        </p:txBody>
      </p:sp>
      <p:sp>
        <p:nvSpPr>
          <p:cNvPr id="5" name="Tijdelijke aanduiding voor tekst 4">
            <a:extLst>
              <a:ext uri="{FF2B5EF4-FFF2-40B4-BE49-F238E27FC236}">
                <a16:creationId xmlns:a16="http://schemas.microsoft.com/office/drawing/2014/main" id="{EAA5B6A1-6D1A-42FE-9970-DECAD8A0B3AD}"/>
              </a:ext>
            </a:extLst>
          </p:cNvPr>
          <p:cNvSpPr>
            <a:spLocks noGrp="1"/>
          </p:cNvSpPr>
          <p:nvPr>
            <p:ph type="body" sz="quarter" idx="13"/>
          </p:nvPr>
        </p:nvSpPr>
        <p:spPr/>
        <p:txBody>
          <a:bodyPr/>
          <a:lstStyle/>
          <a:p>
            <a:r>
              <a:rPr lang="nl-NL" dirty="0"/>
              <a:t>Participatietraject </a:t>
            </a:r>
          </a:p>
        </p:txBody>
      </p:sp>
      <p:sp>
        <p:nvSpPr>
          <p:cNvPr id="6" name="Tijdelijke aanduiding voor tekst 5">
            <a:extLst>
              <a:ext uri="{FF2B5EF4-FFF2-40B4-BE49-F238E27FC236}">
                <a16:creationId xmlns:a16="http://schemas.microsoft.com/office/drawing/2014/main" id="{C4630EC0-F0DB-4773-857E-99381B442B1B}"/>
              </a:ext>
            </a:extLst>
          </p:cNvPr>
          <p:cNvSpPr>
            <a:spLocks noGrp="1"/>
          </p:cNvSpPr>
          <p:nvPr>
            <p:ph type="body" sz="quarter" idx="14"/>
          </p:nvPr>
        </p:nvSpPr>
        <p:spPr>
          <a:xfrm>
            <a:off x="421105" y="5288552"/>
            <a:ext cx="10099207" cy="529389"/>
          </a:xfrm>
        </p:spPr>
        <p:txBody>
          <a:bodyPr/>
          <a:lstStyle/>
          <a:p>
            <a:r>
              <a:rPr lang="nl-NL" sz="2400" dirty="0"/>
              <a:t>De burger laten meebeslissen over de laadlocaties</a:t>
            </a:r>
          </a:p>
        </p:txBody>
      </p:sp>
      <p:sp>
        <p:nvSpPr>
          <p:cNvPr id="7" name="Tijdelijke aanduiding voor tekst 6">
            <a:extLst>
              <a:ext uri="{FF2B5EF4-FFF2-40B4-BE49-F238E27FC236}">
                <a16:creationId xmlns:a16="http://schemas.microsoft.com/office/drawing/2014/main" id="{6645FEC2-18A7-457E-9BDC-E8599ACDF8BD}"/>
              </a:ext>
            </a:extLst>
          </p:cNvPr>
          <p:cNvSpPr>
            <a:spLocks noGrp="1"/>
          </p:cNvSpPr>
          <p:nvPr>
            <p:ph type="body" sz="quarter" idx="15"/>
          </p:nvPr>
        </p:nvSpPr>
        <p:spPr/>
        <p:txBody>
          <a:bodyPr/>
          <a:lstStyle/>
          <a:p>
            <a:endParaRPr lang="nl-NL" dirty="0"/>
          </a:p>
        </p:txBody>
      </p:sp>
    </p:spTree>
    <p:extLst>
      <p:ext uri="{BB962C8B-B14F-4D97-AF65-F5344CB8AC3E}">
        <p14:creationId xmlns:p14="http://schemas.microsoft.com/office/powerpoint/2010/main" val="408997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dianummer 8">
            <a:extLst>
              <a:ext uri="{FF2B5EF4-FFF2-40B4-BE49-F238E27FC236}">
                <a16:creationId xmlns:a16="http://schemas.microsoft.com/office/drawing/2014/main" id="{F1874621-B71D-4BEC-B0C1-0353F6685C99}"/>
              </a:ext>
            </a:extLst>
          </p:cNvPr>
          <p:cNvSpPr>
            <a:spLocks noGrp="1"/>
          </p:cNvSpPr>
          <p:nvPr>
            <p:ph type="sldNum" sz="quarter" idx="4"/>
          </p:nvPr>
        </p:nvSpPr>
        <p:spPr/>
        <p:txBody>
          <a:bodyPr/>
          <a:lstStyle/>
          <a:p>
            <a:fld id="{9CF5DCEB-26F5-4515-8744-DBAF498F12C0}" type="slidenum">
              <a:rPr lang="nl-NL" smtClean="0"/>
              <a:pPr/>
              <a:t>10</a:t>
            </a:fld>
            <a:endParaRPr lang="nl-NL" dirty="0"/>
          </a:p>
        </p:txBody>
      </p:sp>
      <p:sp>
        <p:nvSpPr>
          <p:cNvPr id="22" name="Tijdelijke aanduiding voor tekst 21">
            <a:extLst>
              <a:ext uri="{FF2B5EF4-FFF2-40B4-BE49-F238E27FC236}">
                <a16:creationId xmlns:a16="http://schemas.microsoft.com/office/drawing/2014/main" id="{377A5CE3-44CC-E023-063E-E8978C2B6F41}"/>
              </a:ext>
            </a:extLst>
          </p:cNvPr>
          <p:cNvSpPr>
            <a:spLocks noGrp="1"/>
          </p:cNvSpPr>
          <p:nvPr>
            <p:ph type="body" sz="quarter" idx="10"/>
          </p:nvPr>
        </p:nvSpPr>
        <p:spPr/>
        <p:txBody>
          <a:bodyPr>
            <a:normAutofit fontScale="25000" lnSpcReduction="20000"/>
          </a:bodyPr>
          <a:lstStyle/>
          <a:p>
            <a:endParaRPr lang="nl-NL"/>
          </a:p>
        </p:txBody>
      </p:sp>
      <p:sp>
        <p:nvSpPr>
          <p:cNvPr id="5" name="Tijdelijke aanduiding voor tekst 4">
            <a:extLst>
              <a:ext uri="{FF2B5EF4-FFF2-40B4-BE49-F238E27FC236}">
                <a16:creationId xmlns:a16="http://schemas.microsoft.com/office/drawing/2014/main" id="{FF5F0D06-34FF-443C-8BE9-DA2D3F57488C}"/>
              </a:ext>
            </a:extLst>
          </p:cNvPr>
          <p:cNvSpPr>
            <a:spLocks noGrp="1"/>
          </p:cNvSpPr>
          <p:nvPr>
            <p:ph type="body" sz="quarter" idx="13"/>
          </p:nvPr>
        </p:nvSpPr>
        <p:spPr/>
        <p:txBody>
          <a:bodyPr>
            <a:noAutofit/>
          </a:bodyPr>
          <a:lstStyle/>
          <a:p>
            <a:pPr>
              <a:lnSpc>
                <a:spcPct val="100000"/>
              </a:lnSpc>
            </a:pPr>
            <a:r>
              <a:rPr lang="nl-NL" dirty="0"/>
              <a:t>Customer </a:t>
            </a:r>
            <a:r>
              <a:rPr lang="nl-NL" dirty="0" err="1"/>
              <a:t>journey</a:t>
            </a:r>
            <a:r>
              <a:rPr lang="nl-NL" dirty="0"/>
              <a:t> participant </a:t>
            </a:r>
            <a:r>
              <a:rPr lang="nl-NL" u="sng" dirty="0" err="1"/>
              <a:t>proversie</a:t>
            </a:r>
            <a:r>
              <a:rPr lang="nl-NL" dirty="0"/>
              <a:t> </a:t>
            </a:r>
          </a:p>
        </p:txBody>
      </p:sp>
      <p:sp>
        <p:nvSpPr>
          <p:cNvPr id="4" name="Tijdelijke aanduiding voor tekst 3">
            <a:extLst>
              <a:ext uri="{FF2B5EF4-FFF2-40B4-BE49-F238E27FC236}">
                <a16:creationId xmlns:a16="http://schemas.microsoft.com/office/drawing/2014/main" id="{70162C6E-BE61-42C2-8123-4482C8286597}"/>
              </a:ext>
            </a:extLst>
          </p:cNvPr>
          <p:cNvSpPr>
            <a:spLocks noGrp="1"/>
          </p:cNvSpPr>
          <p:nvPr>
            <p:ph type="body" sz="quarter" idx="15"/>
          </p:nvPr>
        </p:nvSpPr>
        <p:spPr>
          <a:xfrm>
            <a:off x="1349266" y="1269843"/>
            <a:ext cx="9280634" cy="765167"/>
          </a:xfrm>
        </p:spPr>
        <p:txBody>
          <a:bodyPr numCol="1">
            <a:normAutofit/>
          </a:bodyPr>
          <a:lstStyle/>
          <a:p>
            <a:r>
              <a:rPr lang="nl-NL" dirty="0"/>
              <a:t>Bij aanschaf van de </a:t>
            </a:r>
            <a:r>
              <a:rPr lang="nl-NL" dirty="0" err="1"/>
              <a:t>proversie</a:t>
            </a:r>
            <a:r>
              <a:rPr lang="nl-NL" dirty="0"/>
              <a:t> wordt een automatische analyse uitgevoerd van de ingestuurde feedback. U vindt een </a:t>
            </a:r>
            <a:r>
              <a:rPr lang="nl-NL" dirty="0" err="1"/>
              <a:t>overview</a:t>
            </a:r>
            <a:r>
              <a:rPr lang="nl-NL" dirty="0"/>
              <a:t> van alle resultaten geïntegreerd in </a:t>
            </a:r>
            <a:r>
              <a:rPr lang="nl-NL" dirty="0" err="1"/>
              <a:t>Maps</a:t>
            </a:r>
            <a:r>
              <a:rPr lang="nl-NL" dirty="0"/>
              <a:t> en downloadbaar als PDF (zie rechterafbeelding). Ook kunt u per locatie alle ontvangen feedback gemakkelijk bekijken (zie </a:t>
            </a:r>
            <a:r>
              <a:rPr lang="nl-NL" dirty="0" err="1"/>
              <a:t>linkerafbeelding</a:t>
            </a:r>
            <a:r>
              <a:rPr lang="nl-NL" dirty="0"/>
              <a:t>). </a:t>
            </a:r>
          </a:p>
        </p:txBody>
      </p:sp>
      <p:pic>
        <p:nvPicPr>
          <p:cNvPr id="23" name="Afbeelding 22">
            <a:extLst>
              <a:ext uri="{FF2B5EF4-FFF2-40B4-BE49-F238E27FC236}">
                <a16:creationId xmlns:a16="http://schemas.microsoft.com/office/drawing/2014/main" id="{46081E62-D351-E13B-4C2F-D550D8C4950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432"/>
          <a:stretch/>
        </p:blipFill>
        <p:spPr>
          <a:xfrm>
            <a:off x="6150334" y="2411580"/>
            <a:ext cx="5879147" cy="3227219"/>
          </a:xfrm>
          <a:prstGeom prst="rect">
            <a:avLst/>
          </a:prstGeom>
          <a:ln w="28575">
            <a:solidFill>
              <a:schemeClr val="tx1">
                <a:lumMod val="65000"/>
                <a:lumOff val="35000"/>
              </a:schemeClr>
            </a:solidFill>
          </a:ln>
        </p:spPr>
      </p:pic>
      <p:pic>
        <p:nvPicPr>
          <p:cNvPr id="24" name="Afbeelding 23" descr="Afbeelding met kaart&#10;&#10;Automatisch gegenereerde beschrijving">
            <a:extLst>
              <a:ext uri="{FF2B5EF4-FFF2-40B4-BE49-F238E27FC236}">
                <a16:creationId xmlns:a16="http://schemas.microsoft.com/office/drawing/2014/main" id="{856E6F31-1DBF-B661-BF21-0095D9C0AE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120" y="2411580"/>
            <a:ext cx="5835880" cy="3208170"/>
          </a:xfrm>
          <a:prstGeom prst="rect">
            <a:avLst/>
          </a:prstGeom>
          <a:ln w="28575">
            <a:solidFill>
              <a:schemeClr val="tx1">
                <a:lumMod val="65000"/>
                <a:lumOff val="35000"/>
              </a:schemeClr>
            </a:solidFill>
          </a:ln>
        </p:spPr>
      </p:pic>
    </p:spTree>
    <p:extLst>
      <p:ext uri="{BB962C8B-B14F-4D97-AF65-F5344CB8AC3E}">
        <p14:creationId xmlns:p14="http://schemas.microsoft.com/office/powerpoint/2010/main" val="2715604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5F41A450-DC48-EE68-6015-A94FA71C3EDF}"/>
              </a:ext>
            </a:extLst>
          </p:cNvPr>
          <p:cNvSpPr>
            <a:spLocks noGrp="1"/>
          </p:cNvSpPr>
          <p:nvPr>
            <p:ph type="sldNum" sz="quarter" idx="4"/>
          </p:nvPr>
        </p:nvSpPr>
        <p:spPr/>
        <p:txBody>
          <a:bodyPr/>
          <a:lstStyle/>
          <a:p>
            <a:fld id="{9CF5DCEB-26F5-4515-8744-DBAF498F12C0}" type="slidenum">
              <a:rPr lang="nl-NL" smtClean="0"/>
              <a:pPr/>
              <a:t>11</a:t>
            </a:fld>
            <a:endParaRPr lang="nl-NL" dirty="0"/>
          </a:p>
        </p:txBody>
      </p:sp>
      <p:sp>
        <p:nvSpPr>
          <p:cNvPr id="6" name="Tijdelijke aanduiding voor tekst 5">
            <a:extLst>
              <a:ext uri="{FF2B5EF4-FFF2-40B4-BE49-F238E27FC236}">
                <a16:creationId xmlns:a16="http://schemas.microsoft.com/office/drawing/2014/main" id="{F72E9162-5491-56DF-3D9D-94B5E2ED88AE}"/>
              </a:ext>
            </a:extLst>
          </p:cNvPr>
          <p:cNvSpPr>
            <a:spLocks noGrp="1"/>
          </p:cNvSpPr>
          <p:nvPr>
            <p:ph type="body" sz="quarter" idx="10"/>
          </p:nvPr>
        </p:nvSpPr>
        <p:spPr/>
        <p:txBody>
          <a:bodyPr>
            <a:normAutofit fontScale="25000" lnSpcReduction="20000"/>
          </a:bodyPr>
          <a:lstStyle/>
          <a:p>
            <a:endParaRPr lang="nl-NL"/>
          </a:p>
        </p:txBody>
      </p:sp>
      <p:sp>
        <p:nvSpPr>
          <p:cNvPr id="7" name="Tijdelijke aanduiding voor tekst 6">
            <a:extLst>
              <a:ext uri="{FF2B5EF4-FFF2-40B4-BE49-F238E27FC236}">
                <a16:creationId xmlns:a16="http://schemas.microsoft.com/office/drawing/2014/main" id="{407E0377-5DFE-79AF-79DF-AB1B013F4E5C}"/>
              </a:ext>
            </a:extLst>
          </p:cNvPr>
          <p:cNvSpPr>
            <a:spLocks noGrp="1"/>
          </p:cNvSpPr>
          <p:nvPr>
            <p:ph type="body" sz="quarter" idx="13"/>
          </p:nvPr>
        </p:nvSpPr>
        <p:spPr/>
        <p:txBody>
          <a:bodyPr/>
          <a:lstStyle/>
          <a:p>
            <a:r>
              <a:rPr lang="nl-NL" dirty="0"/>
              <a:t>Planning </a:t>
            </a:r>
            <a:r>
              <a:rPr lang="nl-NL"/>
              <a:t>op hoofdlijnen</a:t>
            </a:r>
            <a:endParaRPr lang="nl-NL" dirty="0"/>
          </a:p>
        </p:txBody>
      </p:sp>
      <p:sp>
        <p:nvSpPr>
          <p:cNvPr id="8" name="Tijdelijke aanduiding voor tekst 7">
            <a:extLst>
              <a:ext uri="{FF2B5EF4-FFF2-40B4-BE49-F238E27FC236}">
                <a16:creationId xmlns:a16="http://schemas.microsoft.com/office/drawing/2014/main" id="{1FD75390-66B5-70A8-056A-159C428817D0}"/>
              </a:ext>
            </a:extLst>
          </p:cNvPr>
          <p:cNvSpPr>
            <a:spLocks noGrp="1"/>
          </p:cNvSpPr>
          <p:nvPr>
            <p:ph type="body" sz="quarter" idx="14"/>
          </p:nvPr>
        </p:nvSpPr>
        <p:spPr/>
        <p:txBody>
          <a:bodyPr/>
          <a:lstStyle/>
          <a:p>
            <a:endParaRPr lang="nl-NL" dirty="0"/>
          </a:p>
        </p:txBody>
      </p:sp>
      <p:sp>
        <p:nvSpPr>
          <p:cNvPr id="9" name="Tijdelijke aanduiding voor tekst 8">
            <a:extLst>
              <a:ext uri="{FF2B5EF4-FFF2-40B4-BE49-F238E27FC236}">
                <a16:creationId xmlns:a16="http://schemas.microsoft.com/office/drawing/2014/main" id="{6D55C260-DED8-13D1-B877-4EFD83E81E4A}"/>
              </a:ext>
            </a:extLst>
          </p:cNvPr>
          <p:cNvSpPr>
            <a:spLocks noGrp="1"/>
          </p:cNvSpPr>
          <p:nvPr>
            <p:ph type="body" sz="quarter" idx="15"/>
          </p:nvPr>
        </p:nvSpPr>
        <p:spPr/>
        <p:txBody>
          <a:bodyPr numCol="1"/>
          <a:lstStyle/>
          <a:p>
            <a:pPr marL="285750" indent="-285750">
              <a:lnSpc>
                <a:spcPts val="1600"/>
              </a:lnSpc>
              <a:buFont typeface="Arial" panose="020B0604020202020204" pitchFamily="34" charset="0"/>
              <a:buChar char="•"/>
            </a:pPr>
            <a:endParaRPr lang="nl-NL" dirty="0"/>
          </a:p>
        </p:txBody>
      </p:sp>
      <p:sp>
        <p:nvSpPr>
          <p:cNvPr id="10" name="Ovaal 9">
            <a:extLst>
              <a:ext uri="{FF2B5EF4-FFF2-40B4-BE49-F238E27FC236}">
                <a16:creationId xmlns:a16="http://schemas.microsoft.com/office/drawing/2014/main" id="{268EA131-83A0-92F4-DF8B-124DC99C1CFB}"/>
              </a:ext>
            </a:extLst>
          </p:cNvPr>
          <p:cNvSpPr/>
          <p:nvPr/>
        </p:nvSpPr>
        <p:spPr>
          <a:xfrm>
            <a:off x="1093706" y="4423613"/>
            <a:ext cx="1246909" cy="1128156"/>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nl-NL" sz="1100" dirty="0">
                <a:solidFill>
                  <a:srgbClr val="FFFFFF"/>
                </a:solidFill>
                <a:latin typeface="Montserrat" panose="00000500000000000000" pitchFamily="2" charset="0"/>
                <a:ea typeface="Helvetica Neue Medium"/>
                <a:cs typeface="Helvetica Neue Medium"/>
                <a:sym typeface="Helvetica Neue Medium"/>
              </a:rPr>
              <a:t>Opdracht</a:t>
            </a:r>
            <a:endParaRPr kumimoji="0" lang="nl-NL" sz="1100" b="0" i="0" u="none" strike="noStrike" cap="none" spc="0" normalizeH="0" baseline="0" dirty="0">
              <a:ln>
                <a:noFill/>
              </a:ln>
              <a:solidFill>
                <a:srgbClr val="FFFFFF"/>
              </a:solidFill>
              <a:effectLst/>
              <a:uFillTx/>
              <a:latin typeface="Montserrat" panose="00000500000000000000" pitchFamily="2" charset="0"/>
              <a:ea typeface="Helvetica Neue Medium"/>
              <a:cs typeface="Helvetica Neue Medium"/>
              <a:sym typeface="Helvetica Neue Medium"/>
            </a:endParaRPr>
          </a:p>
        </p:txBody>
      </p:sp>
      <p:grpSp>
        <p:nvGrpSpPr>
          <p:cNvPr id="22" name="Groep 21">
            <a:extLst>
              <a:ext uri="{FF2B5EF4-FFF2-40B4-BE49-F238E27FC236}">
                <a16:creationId xmlns:a16="http://schemas.microsoft.com/office/drawing/2014/main" id="{BB0C889A-7D37-8426-A35A-37BFEF86047C}"/>
              </a:ext>
            </a:extLst>
          </p:cNvPr>
          <p:cNvGrpSpPr/>
          <p:nvPr/>
        </p:nvGrpSpPr>
        <p:grpSpPr>
          <a:xfrm>
            <a:off x="2478831" y="4699094"/>
            <a:ext cx="6931111" cy="581891"/>
            <a:chOff x="2478831" y="4699094"/>
            <a:chExt cx="6931111" cy="581891"/>
          </a:xfrm>
          <a:gradFill flip="none" rotWithShape="1">
            <a:gsLst>
              <a:gs pos="0">
                <a:schemeClr val="accent2"/>
              </a:gs>
              <a:gs pos="100000">
                <a:schemeClr val="accent1"/>
              </a:gs>
            </a:gsLst>
            <a:lin ang="0" scaled="1"/>
            <a:tileRect/>
          </a:gradFill>
        </p:grpSpPr>
        <p:sp>
          <p:nvSpPr>
            <p:cNvPr id="11" name="Vijfhoek 5">
              <a:extLst>
                <a:ext uri="{FF2B5EF4-FFF2-40B4-BE49-F238E27FC236}">
                  <a16:creationId xmlns:a16="http://schemas.microsoft.com/office/drawing/2014/main" id="{1596E9DF-5EE7-FC97-8610-C1FC03DAEE8B}"/>
                </a:ext>
              </a:extLst>
            </p:cNvPr>
            <p:cNvSpPr/>
            <p:nvPr/>
          </p:nvSpPr>
          <p:spPr>
            <a:xfrm>
              <a:off x="2478831" y="4699094"/>
              <a:ext cx="1246909" cy="581891"/>
            </a:xfrm>
            <a:prstGeom prst="homePlate">
              <a:avLst/>
            </a:prstGeom>
            <a:grp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nl-NL" sz="1100" b="0" i="0" u="none" strike="noStrike" cap="none" spc="0" normalizeH="0" baseline="0" dirty="0">
                  <a:ln>
                    <a:noFill/>
                  </a:ln>
                  <a:solidFill>
                    <a:srgbClr val="FFFFFF"/>
                  </a:solidFill>
                  <a:effectLst/>
                  <a:uFillTx/>
                  <a:latin typeface="Montserrat" panose="00000500000000000000" pitchFamily="2" charset="0"/>
                  <a:ea typeface="Helvetica Neue Medium"/>
                  <a:cs typeface="Helvetica Neue Medium"/>
                  <a:sym typeface="Helvetica Neue Medium"/>
                </a:rPr>
                <a:t>Kick-off </a:t>
              </a:r>
            </a:p>
          </p:txBody>
        </p:sp>
        <p:sp>
          <p:nvSpPr>
            <p:cNvPr id="12" name="Punthaak 6">
              <a:extLst>
                <a:ext uri="{FF2B5EF4-FFF2-40B4-BE49-F238E27FC236}">
                  <a16:creationId xmlns:a16="http://schemas.microsoft.com/office/drawing/2014/main" id="{25979851-12B0-B4FA-121E-11883E0C4F23}"/>
                </a:ext>
              </a:extLst>
            </p:cNvPr>
            <p:cNvSpPr/>
            <p:nvPr/>
          </p:nvSpPr>
          <p:spPr>
            <a:xfrm>
              <a:off x="3516622" y="4699094"/>
              <a:ext cx="2037920" cy="581890"/>
            </a:xfrm>
            <a:prstGeom prst="chevron">
              <a:avLst/>
            </a:prstGeom>
            <a:grp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algn="ctr" defTabSz="825500" hangingPunct="0"/>
              <a:r>
                <a:rPr lang="nl-NL" sz="1100" dirty="0">
                  <a:solidFill>
                    <a:srgbClr val="FFFFFF"/>
                  </a:solidFill>
                  <a:latin typeface="Montserrat" panose="00000500000000000000" pitchFamily="2" charset="0"/>
                  <a:sym typeface="Helvetica Neue Medium"/>
                </a:rPr>
                <a:t>Voorbereiding en communicatie </a:t>
              </a:r>
            </a:p>
            <a:p>
              <a:pPr algn="ctr" defTabSz="825500" hangingPunct="0"/>
              <a:r>
                <a:rPr lang="nl-NL" sz="1100" dirty="0">
                  <a:solidFill>
                    <a:srgbClr val="FFFFFF"/>
                  </a:solidFill>
                  <a:latin typeface="Montserrat" panose="00000500000000000000" pitchFamily="2" charset="0"/>
                  <a:sym typeface="Helvetica Neue Medium"/>
                </a:rPr>
                <a:t>(2 weken) </a:t>
              </a:r>
            </a:p>
          </p:txBody>
        </p:sp>
        <p:sp>
          <p:nvSpPr>
            <p:cNvPr id="13" name="Punthaak 7">
              <a:extLst>
                <a:ext uri="{FF2B5EF4-FFF2-40B4-BE49-F238E27FC236}">
                  <a16:creationId xmlns:a16="http://schemas.microsoft.com/office/drawing/2014/main" id="{EA501B97-000C-2E8C-248E-D0E4624A20BD}"/>
                </a:ext>
              </a:extLst>
            </p:cNvPr>
            <p:cNvSpPr/>
            <p:nvPr/>
          </p:nvSpPr>
          <p:spPr>
            <a:xfrm>
              <a:off x="5335134" y="4699094"/>
              <a:ext cx="2037920" cy="581890"/>
            </a:xfrm>
            <a:prstGeom prst="chevron">
              <a:avLst/>
            </a:prstGeom>
            <a:grp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nl-NL" sz="1100" dirty="0">
                  <a:solidFill>
                    <a:srgbClr val="FFFFFF"/>
                  </a:solidFill>
                  <a:latin typeface="Montserrat" panose="00000500000000000000" pitchFamily="2" charset="0"/>
                  <a:ea typeface="Helvetica Neue Medium"/>
                  <a:cs typeface="Helvetica Neue Medium"/>
                  <a:sym typeface="Helvetica Neue Medium"/>
                </a:rPr>
                <a:t>Participatieportaal online (4 weken)</a:t>
              </a:r>
              <a:endParaRPr kumimoji="0" lang="nl-NL" sz="1100" b="0" i="0" u="none" strike="noStrike" cap="none" spc="0" normalizeH="0" baseline="0" dirty="0">
                <a:ln>
                  <a:noFill/>
                </a:ln>
                <a:solidFill>
                  <a:srgbClr val="FFFFFF"/>
                </a:solidFill>
                <a:effectLst/>
                <a:uFillTx/>
                <a:latin typeface="Montserrat" panose="00000500000000000000" pitchFamily="2" charset="0"/>
                <a:ea typeface="Helvetica Neue Medium"/>
                <a:cs typeface="Helvetica Neue Medium"/>
                <a:sym typeface="Helvetica Neue Medium"/>
              </a:endParaRPr>
            </a:p>
          </p:txBody>
        </p:sp>
        <p:sp>
          <p:nvSpPr>
            <p:cNvPr id="14" name="Punthaak 8">
              <a:extLst>
                <a:ext uri="{FF2B5EF4-FFF2-40B4-BE49-F238E27FC236}">
                  <a16:creationId xmlns:a16="http://schemas.microsoft.com/office/drawing/2014/main" id="{1361FD4C-0CBD-3C7B-AC09-E7A8B09F93BA}"/>
                </a:ext>
              </a:extLst>
            </p:cNvPr>
            <p:cNvSpPr/>
            <p:nvPr/>
          </p:nvSpPr>
          <p:spPr>
            <a:xfrm>
              <a:off x="7163936" y="4699094"/>
              <a:ext cx="2246006" cy="581890"/>
            </a:xfrm>
            <a:prstGeom prst="chevron">
              <a:avLst/>
            </a:prstGeom>
            <a:grp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nl-NL" sz="1100" dirty="0">
                  <a:solidFill>
                    <a:srgbClr val="FFFFFF"/>
                  </a:solidFill>
                  <a:latin typeface="Montserrat" panose="00000500000000000000" pitchFamily="2" charset="0"/>
                  <a:ea typeface="Helvetica Neue Medium"/>
                  <a:cs typeface="Helvetica Neue Medium"/>
                  <a:sym typeface="Helvetica Neue Medium"/>
                </a:rPr>
                <a:t>Verwerken reacties in plankaart </a:t>
              </a:r>
            </a:p>
            <a:p>
              <a:pPr marL="0" marR="0" indent="0" algn="ctr" defTabSz="825500" rtl="0" fontAlgn="auto" latinLnBrk="0" hangingPunct="0">
                <a:lnSpc>
                  <a:spcPct val="100000"/>
                </a:lnSpc>
                <a:spcBef>
                  <a:spcPts val="0"/>
                </a:spcBef>
                <a:spcAft>
                  <a:spcPts val="0"/>
                </a:spcAft>
                <a:buClrTx/>
                <a:buSzTx/>
                <a:buFontTx/>
                <a:buNone/>
                <a:tabLst/>
              </a:pPr>
              <a:r>
                <a:rPr lang="nl-NL" sz="1100" dirty="0">
                  <a:solidFill>
                    <a:srgbClr val="FFFFFF"/>
                  </a:solidFill>
                  <a:latin typeface="Montserrat" panose="00000500000000000000" pitchFamily="2" charset="0"/>
                  <a:ea typeface="Helvetica Neue Medium"/>
                  <a:cs typeface="Helvetica Neue Medium"/>
                  <a:sym typeface="Helvetica Neue Medium"/>
                </a:rPr>
                <a:t>(3 weken)</a:t>
              </a:r>
              <a:endParaRPr kumimoji="0" lang="nl-NL" sz="1100" b="0" i="0" u="none" strike="noStrike" cap="none" spc="0" normalizeH="0" baseline="0" dirty="0">
                <a:ln>
                  <a:noFill/>
                </a:ln>
                <a:solidFill>
                  <a:srgbClr val="FFFFFF"/>
                </a:solidFill>
                <a:effectLst/>
                <a:uFillTx/>
                <a:latin typeface="Montserrat" panose="00000500000000000000" pitchFamily="2" charset="0"/>
                <a:ea typeface="Helvetica Neue Medium"/>
                <a:cs typeface="Helvetica Neue Medium"/>
                <a:sym typeface="Helvetica Neue Medium"/>
              </a:endParaRPr>
            </a:p>
          </p:txBody>
        </p:sp>
      </p:grpSp>
      <p:sp>
        <p:nvSpPr>
          <p:cNvPr id="15" name="Ovaal 14">
            <a:extLst>
              <a:ext uri="{FF2B5EF4-FFF2-40B4-BE49-F238E27FC236}">
                <a16:creationId xmlns:a16="http://schemas.microsoft.com/office/drawing/2014/main" id="{105B50DD-02B9-513A-6EA6-1375907C426D}"/>
              </a:ext>
            </a:extLst>
          </p:cNvPr>
          <p:cNvSpPr/>
          <p:nvPr/>
        </p:nvSpPr>
        <p:spPr>
          <a:xfrm>
            <a:off x="9548158" y="4423613"/>
            <a:ext cx="1246909" cy="1128156"/>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nl-NL" sz="1100" dirty="0">
                <a:solidFill>
                  <a:srgbClr val="FFFFFF"/>
                </a:solidFill>
                <a:latin typeface="Montserrat" panose="00000500000000000000" pitchFamily="2" charset="0"/>
                <a:ea typeface="Helvetica Neue Medium"/>
                <a:cs typeface="Helvetica Neue Medium"/>
                <a:sym typeface="Helvetica Neue Medium"/>
              </a:rPr>
              <a:t>Afronding</a:t>
            </a:r>
            <a:endParaRPr kumimoji="0" lang="nl-NL" sz="1100" b="0" i="0" u="none" strike="noStrike" cap="none" spc="0" normalizeH="0" baseline="0" dirty="0">
              <a:ln>
                <a:noFill/>
              </a:ln>
              <a:solidFill>
                <a:srgbClr val="FFFFFF"/>
              </a:solidFill>
              <a:effectLst/>
              <a:uFillTx/>
              <a:latin typeface="Montserrat" panose="00000500000000000000" pitchFamily="2" charset="0"/>
              <a:ea typeface="Helvetica Neue Medium"/>
              <a:cs typeface="Helvetica Neue Medium"/>
              <a:sym typeface="Helvetica Neue Medium"/>
            </a:endParaRPr>
          </a:p>
        </p:txBody>
      </p:sp>
      <p:cxnSp>
        <p:nvCxnSpPr>
          <p:cNvPr id="18" name="Rechte verbindingslijn 17">
            <a:extLst>
              <a:ext uri="{FF2B5EF4-FFF2-40B4-BE49-F238E27FC236}">
                <a16:creationId xmlns:a16="http://schemas.microsoft.com/office/drawing/2014/main" id="{2925E131-4911-AAB1-42A2-9F98055437EF}"/>
              </a:ext>
            </a:extLst>
          </p:cNvPr>
          <p:cNvCxnSpPr>
            <a:cxnSpLocks/>
          </p:cNvCxnSpPr>
          <p:nvPr/>
        </p:nvCxnSpPr>
        <p:spPr>
          <a:xfrm>
            <a:off x="1238250" y="4238625"/>
            <a:ext cx="9324975" cy="0"/>
          </a:xfrm>
          <a:prstGeom prst="line">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kstvak 20">
            <a:extLst>
              <a:ext uri="{FF2B5EF4-FFF2-40B4-BE49-F238E27FC236}">
                <a16:creationId xmlns:a16="http://schemas.microsoft.com/office/drawing/2014/main" id="{830D3F67-E467-C8BF-4E62-2AEF0B1B7D53}"/>
              </a:ext>
            </a:extLst>
          </p:cNvPr>
          <p:cNvSpPr txBox="1"/>
          <p:nvPr/>
        </p:nvSpPr>
        <p:spPr>
          <a:xfrm>
            <a:off x="1957388" y="3892034"/>
            <a:ext cx="7972424" cy="369332"/>
          </a:xfrm>
          <a:prstGeom prst="rect">
            <a:avLst/>
          </a:prstGeom>
          <a:noFill/>
        </p:spPr>
        <p:txBody>
          <a:bodyPr wrap="square">
            <a:spAutoFit/>
          </a:bodyPr>
          <a:lstStyle/>
          <a:p>
            <a:pPr algn="ctr"/>
            <a:r>
              <a:rPr lang="nl-NL" sz="1800" b="1" dirty="0" err="1">
                <a:solidFill>
                  <a:schemeClr val="accent1"/>
                </a:solidFill>
                <a:latin typeface="Montserrat" panose="00000500000000000000" pitchFamily="2" charset="0"/>
                <a:ea typeface="Helvetica Neue Medium"/>
                <a:cs typeface="Helvetica Neue Medium"/>
                <a:sym typeface="Helvetica Neue Medium"/>
              </a:rPr>
              <a:t>Ontzorging</a:t>
            </a:r>
            <a:endParaRPr lang="nl-NL" b="1" dirty="0">
              <a:solidFill>
                <a:schemeClr val="accent1"/>
              </a:solidFill>
            </a:endParaRPr>
          </a:p>
        </p:txBody>
      </p:sp>
    </p:spTree>
    <p:extLst>
      <p:ext uri="{BB962C8B-B14F-4D97-AF65-F5344CB8AC3E}">
        <p14:creationId xmlns:p14="http://schemas.microsoft.com/office/powerpoint/2010/main" val="52348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Vrije vorm: vorm 44">
            <a:extLst>
              <a:ext uri="{FF2B5EF4-FFF2-40B4-BE49-F238E27FC236}">
                <a16:creationId xmlns:a16="http://schemas.microsoft.com/office/drawing/2014/main" id="{D213336B-A07A-4CFB-B67B-929666CC3400}"/>
              </a:ext>
            </a:extLst>
          </p:cNvPr>
          <p:cNvSpPr/>
          <p:nvPr/>
        </p:nvSpPr>
        <p:spPr>
          <a:xfrm>
            <a:off x="0" y="0"/>
            <a:ext cx="12192000" cy="6551359"/>
          </a:xfrm>
          <a:custGeom>
            <a:avLst/>
            <a:gdLst>
              <a:gd name="connsiteX0" fmla="*/ 0 w 12186866"/>
              <a:gd name="connsiteY0" fmla="*/ 0 h 6551359"/>
              <a:gd name="connsiteX1" fmla="*/ 12186866 w 12186866"/>
              <a:gd name="connsiteY1" fmla="*/ 0 h 6551359"/>
              <a:gd name="connsiteX2" fmla="*/ 12186866 w 12186866"/>
              <a:gd name="connsiteY2" fmla="*/ 6551359 h 6551359"/>
              <a:gd name="connsiteX3" fmla="*/ 0 w 12186866"/>
              <a:gd name="connsiteY3" fmla="*/ 6551359 h 6551359"/>
            </a:gdLst>
            <a:ahLst/>
            <a:cxnLst>
              <a:cxn ang="0">
                <a:pos x="connsiteX0" y="connsiteY0"/>
              </a:cxn>
              <a:cxn ang="0">
                <a:pos x="connsiteX1" y="connsiteY1"/>
              </a:cxn>
              <a:cxn ang="0">
                <a:pos x="connsiteX2" y="connsiteY2"/>
              </a:cxn>
              <a:cxn ang="0">
                <a:pos x="connsiteX3" y="connsiteY3"/>
              </a:cxn>
            </a:cxnLst>
            <a:rect l="l" t="t" r="r" b="b"/>
            <a:pathLst>
              <a:path w="12186866" h="6551359">
                <a:moveTo>
                  <a:pt x="0" y="0"/>
                </a:moveTo>
                <a:lnTo>
                  <a:pt x="12186866" y="0"/>
                </a:lnTo>
                <a:lnTo>
                  <a:pt x="12186866" y="6551359"/>
                </a:lnTo>
                <a:lnTo>
                  <a:pt x="0" y="6551359"/>
                </a:lnTo>
                <a:close/>
              </a:path>
            </a:pathLst>
          </a:custGeom>
          <a:solidFill>
            <a:srgbClr val="3C91E6">
              <a:alpha val="14000"/>
            </a:srgbClr>
          </a:solidFill>
          <a:ln w="10695" cap="flat">
            <a:noFill/>
            <a:prstDash val="solid"/>
            <a:miter/>
          </a:ln>
        </p:spPr>
        <p:txBody>
          <a:bodyPr rtlCol="0" anchor="ctr"/>
          <a:lstStyle/>
          <a:p>
            <a:endParaRPr lang="nl-NL"/>
          </a:p>
        </p:txBody>
      </p:sp>
      <p:grpSp>
        <p:nvGrpSpPr>
          <p:cNvPr id="50" name="Groep 49">
            <a:extLst>
              <a:ext uri="{FF2B5EF4-FFF2-40B4-BE49-F238E27FC236}">
                <a16:creationId xmlns:a16="http://schemas.microsoft.com/office/drawing/2014/main" id="{FF1D0F6D-0B7A-4D4C-97C0-9B7B6F70E4CC}"/>
              </a:ext>
            </a:extLst>
          </p:cNvPr>
          <p:cNvGrpSpPr/>
          <p:nvPr/>
        </p:nvGrpSpPr>
        <p:grpSpPr>
          <a:xfrm>
            <a:off x="-1" y="0"/>
            <a:ext cx="4260666" cy="6858001"/>
            <a:chOff x="-1" y="0"/>
            <a:chExt cx="4260666" cy="6858001"/>
          </a:xfrm>
        </p:grpSpPr>
        <p:pic>
          <p:nvPicPr>
            <p:cNvPr id="107" name="Afbeelding 106">
              <a:extLst>
                <a:ext uri="{FF2B5EF4-FFF2-40B4-BE49-F238E27FC236}">
                  <a16:creationId xmlns:a16="http://schemas.microsoft.com/office/drawing/2014/main" id="{49E1C0D2-11FC-4050-826B-7968EBE3A3E4}"/>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rot="10800000" flipV="1">
              <a:off x="-1" y="0"/>
              <a:ext cx="4260666" cy="6858001"/>
            </a:xfrm>
            <a:custGeom>
              <a:avLst/>
              <a:gdLst>
                <a:gd name="connsiteX0" fmla="*/ 4260666 w 4260666"/>
                <a:gd name="connsiteY0" fmla="*/ 0 h 6858001"/>
                <a:gd name="connsiteX1" fmla="*/ 0 w 4260666"/>
                <a:gd name="connsiteY1" fmla="*/ 0 h 6858001"/>
                <a:gd name="connsiteX2" fmla="*/ 0 w 4260666"/>
                <a:gd name="connsiteY2" fmla="*/ 6858001 h 6858001"/>
                <a:gd name="connsiteX3" fmla="*/ 4260666 w 4260666"/>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4260666" h="6858001">
                  <a:moveTo>
                    <a:pt x="4260666" y="0"/>
                  </a:moveTo>
                  <a:lnTo>
                    <a:pt x="0" y="0"/>
                  </a:lnTo>
                  <a:lnTo>
                    <a:pt x="0" y="6858001"/>
                  </a:lnTo>
                  <a:lnTo>
                    <a:pt x="4260666" y="6858001"/>
                  </a:lnTo>
                  <a:close/>
                </a:path>
              </a:pathLst>
            </a:custGeom>
          </p:spPr>
        </p:pic>
        <p:sp>
          <p:nvSpPr>
            <p:cNvPr id="104" name="Vrije vorm: vorm 103">
              <a:extLst>
                <a:ext uri="{FF2B5EF4-FFF2-40B4-BE49-F238E27FC236}">
                  <a16:creationId xmlns:a16="http://schemas.microsoft.com/office/drawing/2014/main" id="{CA99678A-7E5E-40A9-B8F2-BF0A374F8913}"/>
                </a:ext>
              </a:extLst>
            </p:cNvPr>
            <p:cNvSpPr/>
            <p:nvPr/>
          </p:nvSpPr>
          <p:spPr>
            <a:xfrm>
              <a:off x="0" y="0"/>
              <a:ext cx="4260665" cy="6858000"/>
            </a:xfrm>
            <a:custGeom>
              <a:avLst/>
              <a:gdLst>
                <a:gd name="connsiteX0" fmla="*/ 0 w 4260665"/>
                <a:gd name="connsiteY0" fmla="*/ 0 h 6851980"/>
                <a:gd name="connsiteX1" fmla="*/ 4260666 w 4260665"/>
                <a:gd name="connsiteY1" fmla="*/ 0 h 6851980"/>
                <a:gd name="connsiteX2" fmla="*/ 4260666 w 4260665"/>
                <a:gd name="connsiteY2" fmla="*/ 6851981 h 6851980"/>
                <a:gd name="connsiteX3" fmla="*/ 0 w 4260665"/>
                <a:gd name="connsiteY3" fmla="*/ 6851981 h 6851980"/>
              </a:gdLst>
              <a:ahLst/>
              <a:cxnLst>
                <a:cxn ang="0">
                  <a:pos x="connsiteX0" y="connsiteY0"/>
                </a:cxn>
                <a:cxn ang="0">
                  <a:pos x="connsiteX1" y="connsiteY1"/>
                </a:cxn>
                <a:cxn ang="0">
                  <a:pos x="connsiteX2" y="connsiteY2"/>
                </a:cxn>
                <a:cxn ang="0">
                  <a:pos x="connsiteX3" y="connsiteY3"/>
                </a:cxn>
              </a:cxnLst>
              <a:rect l="l" t="t" r="r" b="b"/>
              <a:pathLst>
                <a:path w="4260665" h="6851980">
                  <a:moveTo>
                    <a:pt x="0" y="0"/>
                  </a:moveTo>
                  <a:lnTo>
                    <a:pt x="4260666" y="0"/>
                  </a:lnTo>
                  <a:lnTo>
                    <a:pt x="4260666" y="6851981"/>
                  </a:lnTo>
                  <a:lnTo>
                    <a:pt x="0" y="6851981"/>
                  </a:lnTo>
                  <a:close/>
                </a:path>
              </a:pathLst>
            </a:custGeom>
            <a:solidFill>
              <a:srgbClr val="155CA2">
                <a:alpha val="80000"/>
              </a:srgbClr>
            </a:solidFill>
            <a:ln w="10876" cap="flat">
              <a:noFill/>
              <a:prstDash val="solid"/>
              <a:miter/>
            </a:ln>
          </p:spPr>
          <p:txBody>
            <a:bodyPr rtlCol="0" anchor="ctr"/>
            <a:lstStyle/>
            <a:p>
              <a:endParaRPr lang="nl-NL"/>
            </a:p>
          </p:txBody>
        </p:sp>
      </p:grpSp>
      <p:sp>
        <p:nvSpPr>
          <p:cNvPr id="4" name="Tijdelijke aanduiding voor dianummer 3">
            <a:extLst>
              <a:ext uri="{FF2B5EF4-FFF2-40B4-BE49-F238E27FC236}">
                <a16:creationId xmlns:a16="http://schemas.microsoft.com/office/drawing/2014/main" id="{AD6D3E68-673C-478D-A4E1-97F0926E26E2}"/>
              </a:ext>
            </a:extLst>
          </p:cNvPr>
          <p:cNvSpPr>
            <a:spLocks noGrp="1"/>
          </p:cNvSpPr>
          <p:nvPr>
            <p:ph type="sldNum" sz="quarter" idx="4"/>
          </p:nvPr>
        </p:nvSpPr>
        <p:spPr/>
        <p:txBody>
          <a:bodyPr/>
          <a:lstStyle/>
          <a:p>
            <a:fld id="{9CF5DCEB-26F5-4515-8744-DBAF498F12C0}" type="slidenum">
              <a:rPr lang="nl-NL" smtClean="0"/>
              <a:pPr/>
              <a:t>12</a:t>
            </a:fld>
            <a:endParaRPr lang="nl-NL" dirty="0"/>
          </a:p>
        </p:txBody>
      </p:sp>
      <p:sp>
        <p:nvSpPr>
          <p:cNvPr id="3" name="Tijdelijke aanduiding voor datum 2">
            <a:extLst>
              <a:ext uri="{FF2B5EF4-FFF2-40B4-BE49-F238E27FC236}">
                <a16:creationId xmlns:a16="http://schemas.microsoft.com/office/drawing/2014/main" id="{AA1EC89B-AB43-4F72-9A25-E637745F9CEB}"/>
              </a:ext>
            </a:extLst>
          </p:cNvPr>
          <p:cNvSpPr>
            <a:spLocks noGrp="1"/>
          </p:cNvSpPr>
          <p:nvPr>
            <p:ph type="dt" sz="half" idx="2"/>
          </p:nvPr>
        </p:nvSpPr>
        <p:spPr/>
        <p:txBody>
          <a:bodyPr/>
          <a:lstStyle/>
          <a:p>
            <a:fld id="{35D87D54-D980-4CE9-A78E-2DC3C2487593}" type="datetime1">
              <a:rPr lang="nl-NL" smtClean="0"/>
              <a:t>4-4-2023</a:t>
            </a:fld>
            <a:endParaRPr lang="nl-NL" dirty="0"/>
          </a:p>
        </p:txBody>
      </p:sp>
      <p:sp>
        <p:nvSpPr>
          <p:cNvPr id="49" name="Tijdelijke aanduiding voor tekst 48">
            <a:extLst>
              <a:ext uri="{FF2B5EF4-FFF2-40B4-BE49-F238E27FC236}">
                <a16:creationId xmlns:a16="http://schemas.microsoft.com/office/drawing/2014/main" id="{DCFCC8D2-4306-43FA-B357-9EB309BA01E4}"/>
              </a:ext>
            </a:extLst>
          </p:cNvPr>
          <p:cNvSpPr>
            <a:spLocks noGrp="1"/>
          </p:cNvSpPr>
          <p:nvPr>
            <p:ph type="body" sz="quarter" idx="10"/>
          </p:nvPr>
        </p:nvSpPr>
        <p:spPr/>
        <p:txBody>
          <a:bodyPr>
            <a:normAutofit fontScale="25000" lnSpcReduction="20000"/>
          </a:bodyPr>
          <a:lstStyle/>
          <a:p>
            <a:endParaRPr lang="nl-NL"/>
          </a:p>
        </p:txBody>
      </p:sp>
      <p:grpSp>
        <p:nvGrpSpPr>
          <p:cNvPr id="5" name="Groep 4">
            <a:extLst>
              <a:ext uri="{FF2B5EF4-FFF2-40B4-BE49-F238E27FC236}">
                <a16:creationId xmlns:a16="http://schemas.microsoft.com/office/drawing/2014/main" id="{ECC94915-F445-4C7B-95A0-B67E3521CD66}"/>
              </a:ext>
            </a:extLst>
          </p:cNvPr>
          <p:cNvGrpSpPr/>
          <p:nvPr/>
        </p:nvGrpSpPr>
        <p:grpSpPr>
          <a:xfrm>
            <a:off x="9654031" y="0"/>
            <a:ext cx="2537968" cy="941324"/>
            <a:chOff x="9654031" y="0"/>
            <a:chExt cx="2537968" cy="941324"/>
          </a:xfrm>
        </p:grpSpPr>
        <p:grpSp>
          <p:nvGrpSpPr>
            <p:cNvPr id="6" name="Groep 5">
              <a:extLst>
                <a:ext uri="{FF2B5EF4-FFF2-40B4-BE49-F238E27FC236}">
                  <a16:creationId xmlns:a16="http://schemas.microsoft.com/office/drawing/2014/main" id="{81958B8F-52B6-4B0E-9A07-9C92815031E8}"/>
                </a:ext>
              </a:extLst>
            </p:cNvPr>
            <p:cNvGrpSpPr/>
            <p:nvPr/>
          </p:nvGrpSpPr>
          <p:grpSpPr>
            <a:xfrm>
              <a:off x="9654031" y="0"/>
              <a:ext cx="2537968" cy="941324"/>
              <a:chOff x="9654031" y="0"/>
              <a:chExt cx="2537968" cy="941324"/>
            </a:xfrm>
          </p:grpSpPr>
          <p:sp>
            <p:nvSpPr>
              <p:cNvPr id="8" name="Vrije vorm: vorm 7">
                <a:hlinkClick r:id="rId4" action="ppaction://hlinksldjump"/>
                <a:extLst>
                  <a:ext uri="{FF2B5EF4-FFF2-40B4-BE49-F238E27FC236}">
                    <a16:creationId xmlns:a16="http://schemas.microsoft.com/office/drawing/2014/main" id="{8D0D23C3-A734-4952-8033-FE512D217590}"/>
                  </a:ext>
                </a:extLst>
              </p:cNvPr>
              <p:cNvSpPr/>
              <p:nvPr/>
            </p:nvSpPr>
            <p:spPr>
              <a:xfrm>
                <a:off x="9654031" y="0"/>
                <a:ext cx="2537968" cy="941324"/>
              </a:xfrm>
              <a:custGeom>
                <a:avLst/>
                <a:gdLst>
                  <a:gd name="connsiteX0" fmla="*/ 2537968 w 2537968"/>
                  <a:gd name="connsiteY0" fmla="*/ 613918 h 941324"/>
                  <a:gd name="connsiteX1" fmla="*/ 1891157 w 2537968"/>
                  <a:gd name="connsiteY1" fmla="*/ 941324 h 941324"/>
                  <a:gd name="connsiteX2" fmla="*/ 0 w 2537968"/>
                  <a:gd name="connsiteY2" fmla="*/ 0 h 941324"/>
                  <a:gd name="connsiteX3" fmla="*/ 2537968 w 2537968"/>
                  <a:gd name="connsiteY3" fmla="*/ 0 h 941324"/>
                  <a:gd name="connsiteX4" fmla="*/ 2537968 w 2537968"/>
                  <a:gd name="connsiteY4" fmla="*/ 613918 h 94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968" h="941324">
                    <a:moveTo>
                      <a:pt x="2537968" y="613918"/>
                    </a:moveTo>
                    <a:lnTo>
                      <a:pt x="1891157" y="941324"/>
                    </a:lnTo>
                    <a:lnTo>
                      <a:pt x="0" y="0"/>
                    </a:lnTo>
                    <a:lnTo>
                      <a:pt x="2537968" y="0"/>
                    </a:lnTo>
                    <a:lnTo>
                      <a:pt x="2537968" y="613918"/>
                    </a:lnTo>
                    <a:close/>
                  </a:path>
                </a:pathLst>
              </a:custGeom>
              <a:solidFill>
                <a:srgbClr val="FFFFFF"/>
              </a:solidFill>
              <a:ln w="12700" cap="flat">
                <a:noFill/>
                <a:prstDash val="solid"/>
                <a:miter/>
              </a:ln>
              <a:effectLst>
                <a:outerShdw blurRad="127000" algn="ctr" rotWithShape="0">
                  <a:prstClr val="black">
                    <a:alpha val="10000"/>
                  </a:prstClr>
                </a:outerShdw>
              </a:effectLst>
            </p:spPr>
            <p:txBody>
              <a:bodyPr rtlCol="0" anchor="ctr"/>
              <a:lstStyle/>
              <a:p>
                <a:endParaRPr lang="nl-NL"/>
              </a:p>
            </p:txBody>
          </p:sp>
          <p:grpSp>
            <p:nvGrpSpPr>
              <p:cNvPr id="9" name="Groep 8">
                <a:extLst>
                  <a:ext uri="{FF2B5EF4-FFF2-40B4-BE49-F238E27FC236}">
                    <a16:creationId xmlns:a16="http://schemas.microsoft.com/office/drawing/2014/main" id="{D4325630-53A2-423F-9211-8A20D0C29226}"/>
                  </a:ext>
                </a:extLst>
              </p:cNvPr>
              <p:cNvGrpSpPr/>
              <p:nvPr/>
            </p:nvGrpSpPr>
            <p:grpSpPr>
              <a:xfrm>
                <a:off x="10661396" y="131323"/>
                <a:ext cx="1241806" cy="326378"/>
                <a:chOff x="3375499" y="2709308"/>
                <a:chExt cx="5437158" cy="1429024"/>
              </a:xfrm>
            </p:grpSpPr>
            <p:sp>
              <p:nvSpPr>
                <p:cNvPr id="10" name="Vrije vorm: vorm 9">
                  <a:hlinkClick r:id="rId4" action="ppaction://hlinksldjump"/>
                  <a:extLst>
                    <a:ext uri="{FF2B5EF4-FFF2-40B4-BE49-F238E27FC236}">
                      <a16:creationId xmlns:a16="http://schemas.microsoft.com/office/drawing/2014/main" id="{16AB1BE9-F1C0-4BF1-90C8-424149AB19FA}"/>
                    </a:ext>
                  </a:extLst>
                </p:cNvPr>
                <p:cNvSpPr/>
                <p:nvPr/>
              </p:nvSpPr>
              <p:spPr>
                <a:xfrm>
                  <a:off x="5026914" y="3071877"/>
                  <a:ext cx="458978" cy="702817"/>
                </a:xfrm>
                <a:custGeom>
                  <a:avLst/>
                  <a:gdLst>
                    <a:gd name="connsiteX0" fmla="*/ 113411 w 458978"/>
                    <a:gd name="connsiteY0" fmla="*/ 108458 h 702817"/>
                    <a:gd name="connsiteX1" fmla="*/ 113411 w 458978"/>
                    <a:gd name="connsiteY1" fmla="*/ 290068 h 702817"/>
                    <a:gd name="connsiteX2" fmla="*/ 433578 w 458978"/>
                    <a:gd name="connsiteY2" fmla="*/ 290068 h 702817"/>
                    <a:gd name="connsiteX3" fmla="*/ 433578 w 458978"/>
                    <a:gd name="connsiteY3" fmla="*/ 398526 h 702817"/>
                    <a:gd name="connsiteX4" fmla="*/ 113411 w 458978"/>
                    <a:gd name="connsiteY4" fmla="*/ 398526 h 702817"/>
                    <a:gd name="connsiteX5" fmla="*/ 113411 w 458978"/>
                    <a:gd name="connsiteY5" fmla="*/ 594360 h 702817"/>
                    <a:gd name="connsiteX6" fmla="*/ 458978 w 458978"/>
                    <a:gd name="connsiteY6" fmla="*/ 594360 h 702817"/>
                    <a:gd name="connsiteX7" fmla="*/ 458978 w 458978"/>
                    <a:gd name="connsiteY7" fmla="*/ 702818 h 702817"/>
                    <a:gd name="connsiteX8" fmla="*/ 0 w 458978"/>
                    <a:gd name="connsiteY8" fmla="*/ 702818 h 702817"/>
                    <a:gd name="connsiteX9" fmla="*/ 0 w 458978"/>
                    <a:gd name="connsiteY9" fmla="*/ 0 h 702817"/>
                    <a:gd name="connsiteX10" fmla="*/ 458978 w 458978"/>
                    <a:gd name="connsiteY10" fmla="*/ 0 h 702817"/>
                    <a:gd name="connsiteX11" fmla="*/ 458978 w 458978"/>
                    <a:gd name="connsiteY11" fmla="*/ 108458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8" h="702817">
                      <a:moveTo>
                        <a:pt x="113411" y="108458"/>
                      </a:moveTo>
                      <a:lnTo>
                        <a:pt x="113411" y="290068"/>
                      </a:lnTo>
                      <a:lnTo>
                        <a:pt x="433578" y="290068"/>
                      </a:lnTo>
                      <a:lnTo>
                        <a:pt x="433578" y="398526"/>
                      </a:lnTo>
                      <a:lnTo>
                        <a:pt x="113411" y="398526"/>
                      </a:lnTo>
                      <a:lnTo>
                        <a:pt x="113411" y="594360"/>
                      </a:lnTo>
                      <a:lnTo>
                        <a:pt x="458978" y="594360"/>
                      </a:lnTo>
                      <a:lnTo>
                        <a:pt x="458978" y="702818"/>
                      </a:lnTo>
                      <a:lnTo>
                        <a:pt x="0" y="702818"/>
                      </a:lnTo>
                      <a:lnTo>
                        <a:pt x="0" y="0"/>
                      </a:lnTo>
                      <a:lnTo>
                        <a:pt x="458978" y="0"/>
                      </a:lnTo>
                      <a:lnTo>
                        <a:pt x="458978" y="108458"/>
                      </a:lnTo>
                      <a:close/>
                    </a:path>
                  </a:pathLst>
                </a:custGeom>
                <a:solidFill>
                  <a:srgbClr val="155CA2"/>
                </a:solidFill>
                <a:ln w="12700" cap="flat">
                  <a:noFill/>
                  <a:prstDash val="solid"/>
                  <a:miter/>
                </a:ln>
              </p:spPr>
              <p:txBody>
                <a:bodyPr rtlCol="0" anchor="ctr"/>
                <a:lstStyle/>
                <a:p>
                  <a:endParaRPr lang="nl-NL"/>
                </a:p>
              </p:txBody>
            </p:sp>
            <p:sp>
              <p:nvSpPr>
                <p:cNvPr id="11" name="Vrije vorm: vorm 10">
                  <a:hlinkClick r:id="rId4" action="ppaction://hlinksldjump"/>
                  <a:extLst>
                    <a:ext uri="{FF2B5EF4-FFF2-40B4-BE49-F238E27FC236}">
                      <a16:creationId xmlns:a16="http://schemas.microsoft.com/office/drawing/2014/main" id="{1C68D700-30A4-4F87-A7F8-A94297E93116}"/>
                    </a:ext>
                  </a:extLst>
                </p:cNvPr>
                <p:cNvSpPr/>
                <p:nvPr/>
              </p:nvSpPr>
              <p:spPr>
                <a:xfrm>
                  <a:off x="5557775" y="3071877"/>
                  <a:ext cx="627888" cy="702817"/>
                </a:xfrm>
                <a:custGeom>
                  <a:avLst/>
                  <a:gdLst>
                    <a:gd name="connsiteX0" fmla="*/ 627888 w 627888"/>
                    <a:gd name="connsiteY0" fmla="*/ 0 h 702817"/>
                    <a:gd name="connsiteX1" fmla="*/ 385953 w 627888"/>
                    <a:gd name="connsiteY1" fmla="*/ 702818 h 702817"/>
                    <a:gd name="connsiteX2" fmla="*/ 241300 w 627888"/>
                    <a:gd name="connsiteY2" fmla="*/ 702818 h 702817"/>
                    <a:gd name="connsiteX3" fmla="*/ 0 w 627888"/>
                    <a:gd name="connsiteY3" fmla="*/ 0 h 702817"/>
                    <a:gd name="connsiteX4" fmla="*/ 120396 w 627888"/>
                    <a:gd name="connsiteY4" fmla="*/ 0 h 702817"/>
                    <a:gd name="connsiteX5" fmla="*/ 313436 w 627888"/>
                    <a:gd name="connsiteY5" fmla="*/ 572262 h 702817"/>
                    <a:gd name="connsiteX6" fmla="*/ 507111 w 627888"/>
                    <a:gd name="connsiteY6" fmla="*/ 0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8" h="702817">
                      <a:moveTo>
                        <a:pt x="627888" y="0"/>
                      </a:moveTo>
                      <a:lnTo>
                        <a:pt x="385953" y="702818"/>
                      </a:lnTo>
                      <a:lnTo>
                        <a:pt x="241300" y="702818"/>
                      </a:lnTo>
                      <a:lnTo>
                        <a:pt x="0" y="0"/>
                      </a:lnTo>
                      <a:lnTo>
                        <a:pt x="120396" y="0"/>
                      </a:lnTo>
                      <a:lnTo>
                        <a:pt x="313436" y="572262"/>
                      </a:lnTo>
                      <a:lnTo>
                        <a:pt x="507111" y="0"/>
                      </a:lnTo>
                      <a:close/>
                    </a:path>
                  </a:pathLst>
                </a:custGeom>
                <a:solidFill>
                  <a:srgbClr val="155CA2"/>
                </a:solidFill>
                <a:ln w="12700" cap="flat">
                  <a:noFill/>
                  <a:prstDash val="solid"/>
                  <a:miter/>
                </a:ln>
              </p:spPr>
              <p:txBody>
                <a:bodyPr rtlCol="0" anchor="ctr"/>
                <a:lstStyle/>
                <a:p>
                  <a:endParaRPr lang="nl-NL"/>
                </a:p>
              </p:txBody>
            </p:sp>
            <p:sp>
              <p:nvSpPr>
                <p:cNvPr id="12" name="Vrije vorm: vorm 11">
                  <a:hlinkClick r:id="rId4" action="ppaction://hlinksldjump"/>
                  <a:extLst>
                    <a:ext uri="{FF2B5EF4-FFF2-40B4-BE49-F238E27FC236}">
                      <a16:creationId xmlns:a16="http://schemas.microsoft.com/office/drawing/2014/main" id="{C4CBB643-7B63-4917-B3F5-A60DFBF44CB1}"/>
                    </a:ext>
                  </a:extLst>
                </p:cNvPr>
                <p:cNvSpPr/>
                <p:nvPr/>
              </p:nvSpPr>
              <p:spPr>
                <a:xfrm>
                  <a:off x="6210301" y="3071496"/>
                  <a:ext cx="462534" cy="715264"/>
                </a:xfrm>
                <a:custGeom>
                  <a:avLst/>
                  <a:gdLst>
                    <a:gd name="connsiteX0" fmla="*/ 462534 w 462534"/>
                    <a:gd name="connsiteY0" fmla="*/ 675005 h 715264"/>
                    <a:gd name="connsiteX1" fmla="*/ 304292 w 462534"/>
                    <a:gd name="connsiteY1" fmla="*/ 715264 h 715264"/>
                    <a:gd name="connsiteX2" fmla="*/ 102489 w 462534"/>
                    <a:gd name="connsiteY2" fmla="*/ 491363 h 715264"/>
                    <a:gd name="connsiteX3" fmla="*/ 102489 w 462534"/>
                    <a:gd name="connsiteY3" fmla="*/ 257429 h 715264"/>
                    <a:gd name="connsiteX4" fmla="*/ 0 w 462534"/>
                    <a:gd name="connsiteY4" fmla="*/ 257429 h 715264"/>
                    <a:gd name="connsiteX5" fmla="*/ 0 w 462534"/>
                    <a:gd name="connsiteY5" fmla="*/ 151003 h 715264"/>
                    <a:gd name="connsiteX6" fmla="*/ 102489 w 462534"/>
                    <a:gd name="connsiteY6" fmla="*/ 151003 h 715264"/>
                    <a:gd name="connsiteX7" fmla="*/ 102489 w 462534"/>
                    <a:gd name="connsiteY7" fmla="*/ 25400 h 715264"/>
                    <a:gd name="connsiteX8" fmla="*/ 215900 w 462534"/>
                    <a:gd name="connsiteY8" fmla="*/ 0 h 715264"/>
                    <a:gd name="connsiteX9" fmla="*/ 215900 w 462534"/>
                    <a:gd name="connsiteY9" fmla="*/ 150622 h 715264"/>
                    <a:gd name="connsiteX10" fmla="*/ 443992 w 462534"/>
                    <a:gd name="connsiteY10" fmla="*/ 150622 h 715264"/>
                    <a:gd name="connsiteX11" fmla="*/ 443992 w 462534"/>
                    <a:gd name="connsiteY11" fmla="*/ 257048 h 715264"/>
                    <a:gd name="connsiteX12" fmla="*/ 216408 w 462534"/>
                    <a:gd name="connsiteY12" fmla="*/ 257048 h 715264"/>
                    <a:gd name="connsiteX13" fmla="*/ 216408 w 462534"/>
                    <a:gd name="connsiteY13" fmla="*/ 484886 h 715264"/>
                    <a:gd name="connsiteX14" fmla="*/ 324866 w 462534"/>
                    <a:gd name="connsiteY14" fmla="*/ 609473 h 715264"/>
                    <a:gd name="connsiteX15" fmla="*/ 442468 w 462534"/>
                    <a:gd name="connsiteY15" fmla="*/ 582422 h 7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534" h="715264">
                      <a:moveTo>
                        <a:pt x="462534" y="675005"/>
                      </a:moveTo>
                      <a:cubicBezTo>
                        <a:pt x="413778" y="700925"/>
                        <a:pt x="359512" y="714743"/>
                        <a:pt x="304292" y="715264"/>
                      </a:cubicBezTo>
                      <a:cubicBezTo>
                        <a:pt x="190754" y="715264"/>
                        <a:pt x="102489" y="644017"/>
                        <a:pt x="102489" y="491363"/>
                      </a:cubicBezTo>
                      <a:lnTo>
                        <a:pt x="102489" y="257429"/>
                      </a:lnTo>
                      <a:lnTo>
                        <a:pt x="0" y="257429"/>
                      </a:lnTo>
                      <a:lnTo>
                        <a:pt x="0" y="151003"/>
                      </a:lnTo>
                      <a:lnTo>
                        <a:pt x="102489" y="151003"/>
                      </a:lnTo>
                      <a:lnTo>
                        <a:pt x="102489" y="25400"/>
                      </a:lnTo>
                      <a:lnTo>
                        <a:pt x="215900" y="0"/>
                      </a:lnTo>
                      <a:lnTo>
                        <a:pt x="215900" y="150622"/>
                      </a:lnTo>
                      <a:lnTo>
                        <a:pt x="443992" y="150622"/>
                      </a:lnTo>
                      <a:lnTo>
                        <a:pt x="443992" y="257048"/>
                      </a:lnTo>
                      <a:lnTo>
                        <a:pt x="216408" y="257048"/>
                      </a:lnTo>
                      <a:lnTo>
                        <a:pt x="216408" y="484886"/>
                      </a:lnTo>
                      <a:cubicBezTo>
                        <a:pt x="216408" y="565404"/>
                        <a:pt x="253619" y="609473"/>
                        <a:pt x="324866" y="609473"/>
                      </a:cubicBezTo>
                      <a:cubicBezTo>
                        <a:pt x="360045" y="609473"/>
                        <a:pt x="399161" y="597408"/>
                        <a:pt x="442468" y="582422"/>
                      </a:cubicBezTo>
                      <a:close/>
                    </a:path>
                  </a:pathLst>
                </a:custGeom>
                <a:solidFill>
                  <a:srgbClr val="3C91E6"/>
                </a:solidFill>
                <a:ln w="12700" cap="flat">
                  <a:noFill/>
                  <a:prstDash val="solid"/>
                  <a:miter/>
                </a:ln>
              </p:spPr>
              <p:txBody>
                <a:bodyPr rtlCol="0" anchor="ctr"/>
                <a:lstStyle/>
                <a:p>
                  <a:endParaRPr lang="nl-NL"/>
                </a:p>
              </p:txBody>
            </p:sp>
            <p:sp>
              <p:nvSpPr>
                <p:cNvPr id="13" name="Vrije vorm: vorm 12">
                  <a:hlinkClick r:id="rId4" action="ppaction://hlinksldjump"/>
                  <a:extLst>
                    <a:ext uri="{FF2B5EF4-FFF2-40B4-BE49-F238E27FC236}">
                      <a16:creationId xmlns:a16="http://schemas.microsoft.com/office/drawing/2014/main" id="{AEFBA7A0-078F-4E54-946F-AEC61E398D06}"/>
                    </a:ext>
                  </a:extLst>
                </p:cNvPr>
                <p:cNvSpPr/>
                <p:nvPr/>
              </p:nvSpPr>
              <p:spPr>
                <a:xfrm>
                  <a:off x="6727830" y="3210184"/>
                  <a:ext cx="576575" cy="576584"/>
                </a:xfrm>
                <a:custGeom>
                  <a:avLst/>
                  <a:gdLst>
                    <a:gd name="connsiteX0" fmla="*/ 576575 w 576575"/>
                    <a:gd name="connsiteY0" fmla="*/ 288413 h 576584"/>
                    <a:gd name="connsiteX1" fmla="*/ 290444 w 576575"/>
                    <a:gd name="connsiteY1" fmla="*/ 576576 h 576584"/>
                    <a:gd name="connsiteX2" fmla="*/ 8 w 576575"/>
                    <a:gd name="connsiteY2" fmla="*/ 290457 h 576584"/>
                    <a:gd name="connsiteX3" fmla="*/ 286126 w 576575"/>
                    <a:gd name="connsiteY3" fmla="*/ 8 h 576584"/>
                    <a:gd name="connsiteX4" fmla="*/ 576563 w 576575"/>
                    <a:gd name="connsiteY4" fmla="*/ 286139 h 576584"/>
                    <a:gd name="connsiteX5" fmla="*/ 576575 w 576575"/>
                    <a:gd name="connsiteY5" fmla="*/ 288413 h 576584"/>
                    <a:gd name="connsiteX6" fmla="*/ 118486 w 576575"/>
                    <a:gd name="connsiteY6" fmla="*/ 288413 h 576584"/>
                    <a:gd name="connsiteX7" fmla="*/ 290191 w 576575"/>
                    <a:gd name="connsiteY7" fmla="*/ 467863 h 576584"/>
                    <a:gd name="connsiteX8" fmla="*/ 461894 w 576575"/>
                    <a:gd name="connsiteY8" fmla="*/ 288413 h 576584"/>
                    <a:gd name="connsiteX9" fmla="*/ 290191 w 576575"/>
                    <a:gd name="connsiteY9" fmla="*/ 108835 h 576584"/>
                    <a:gd name="connsiteX10" fmla="*/ 118613 w 576575"/>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5" h="576584">
                      <a:moveTo>
                        <a:pt x="576575" y="288413"/>
                      </a:moveTo>
                      <a:cubicBezTo>
                        <a:pt x="576575" y="453513"/>
                        <a:pt x="451099" y="576576"/>
                        <a:pt x="290444" y="576576"/>
                      </a:cubicBezTo>
                      <a:cubicBezTo>
                        <a:pt x="131224" y="577770"/>
                        <a:pt x="1202" y="449665"/>
                        <a:pt x="8" y="290457"/>
                      </a:cubicBezTo>
                      <a:cubicBezTo>
                        <a:pt x="-1185" y="131237"/>
                        <a:pt x="126907" y="1202"/>
                        <a:pt x="286126" y="8"/>
                      </a:cubicBezTo>
                      <a:cubicBezTo>
                        <a:pt x="445334" y="-1185"/>
                        <a:pt x="575369" y="126920"/>
                        <a:pt x="576563" y="286139"/>
                      </a:cubicBezTo>
                      <a:cubicBezTo>
                        <a:pt x="576575" y="286888"/>
                        <a:pt x="576575" y="287651"/>
                        <a:pt x="576575" y="288413"/>
                      </a:cubicBezTo>
                      <a:close/>
                      <a:moveTo>
                        <a:pt x="118486" y="288413"/>
                      </a:moveTo>
                      <a:cubicBezTo>
                        <a:pt x="118486" y="394838"/>
                        <a:pt x="193670" y="467863"/>
                        <a:pt x="290191" y="467863"/>
                      </a:cubicBezTo>
                      <a:cubicBezTo>
                        <a:pt x="386710" y="467863"/>
                        <a:pt x="461894" y="394585"/>
                        <a:pt x="461894" y="288413"/>
                      </a:cubicBezTo>
                      <a:cubicBezTo>
                        <a:pt x="461894" y="182241"/>
                        <a:pt x="385694" y="108835"/>
                        <a:pt x="290191" y="108835"/>
                      </a:cubicBezTo>
                      <a:cubicBezTo>
                        <a:pt x="194686" y="108835"/>
                        <a:pt x="118613" y="181987"/>
                        <a:pt x="118613" y="288413"/>
                      </a:cubicBezTo>
                      <a:close/>
                    </a:path>
                  </a:pathLst>
                </a:custGeom>
                <a:solidFill>
                  <a:srgbClr val="3C91E6"/>
                </a:solidFill>
                <a:ln w="12700" cap="flat">
                  <a:noFill/>
                  <a:prstDash val="solid"/>
                  <a:miter/>
                </a:ln>
              </p:spPr>
              <p:txBody>
                <a:bodyPr rtlCol="0" anchor="ctr"/>
                <a:lstStyle/>
                <a:p>
                  <a:endParaRPr lang="nl-NL"/>
                </a:p>
              </p:txBody>
            </p:sp>
            <p:sp>
              <p:nvSpPr>
                <p:cNvPr id="14" name="Vrije vorm: vorm 13">
                  <a:hlinkClick r:id="rId4" action="ppaction://hlinksldjump"/>
                  <a:extLst>
                    <a:ext uri="{FF2B5EF4-FFF2-40B4-BE49-F238E27FC236}">
                      <a16:creationId xmlns:a16="http://schemas.microsoft.com/office/drawing/2014/main" id="{041AB033-DFBD-4667-A6AE-AEF7F6EF991A}"/>
                    </a:ext>
                  </a:extLst>
                </p:cNvPr>
                <p:cNvSpPr/>
                <p:nvPr/>
              </p:nvSpPr>
              <p:spPr>
                <a:xfrm>
                  <a:off x="7395596" y="3210184"/>
                  <a:ext cx="576576" cy="576584"/>
                </a:xfrm>
                <a:custGeom>
                  <a:avLst/>
                  <a:gdLst>
                    <a:gd name="connsiteX0" fmla="*/ 576576 w 576576"/>
                    <a:gd name="connsiteY0" fmla="*/ 288413 h 576584"/>
                    <a:gd name="connsiteX1" fmla="*/ 290445 w 576576"/>
                    <a:gd name="connsiteY1" fmla="*/ 576576 h 576584"/>
                    <a:gd name="connsiteX2" fmla="*/ 8 w 576576"/>
                    <a:gd name="connsiteY2" fmla="*/ 290457 h 576584"/>
                    <a:gd name="connsiteX3" fmla="*/ 286127 w 576576"/>
                    <a:gd name="connsiteY3" fmla="*/ 8 h 576584"/>
                    <a:gd name="connsiteX4" fmla="*/ 576563 w 576576"/>
                    <a:gd name="connsiteY4" fmla="*/ 286139 h 576584"/>
                    <a:gd name="connsiteX5" fmla="*/ 576576 w 576576"/>
                    <a:gd name="connsiteY5" fmla="*/ 288413 h 576584"/>
                    <a:gd name="connsiteX6" fmla="*/ 118487 w 576576"/>
                    <a:gd name="connsiteY6" fmla="*/ 288413 h 576584"/>
                    <a:gd name="connsiteX7" fmla="*/ 290191 w 576576"/>
                    <a:gd name="connsiteY7" fmla="*/ 467863 h 576584"/>
                    <a:gd name="connsiteX8" fmla="*/ 461895 w 576576"/>
                    <a:gd name="connsiteY8" fmla="*/ 288413 h 576584"/>
                    <a:gd name="connsiteX9" fmla="*/ 290191 w 576576"/>
                    <a:gd name="connsiteY9" fmla="*/ 108835 h 576584"/>
                    <a:gd name="connsiteX10" fmla="*/ 118614 w 576576"/>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6" h="576584">
                      <a:moveTo>
                        <a:pt x="576576" y="288413"/>
                      </a:moveTo>
                      <a:cubicBezTo>
                        <a:pt x="576576" y="453513"/>
                        <a:pt x="451100" y="576576"/>
                        <a:pt x="290445" y="576576"/>
                      </a:cubicBezTo>
                      <a:cubicBezTo>
                        <a:pt x="131225" y="577770"/>
                        <a:pt x="1203" y="449665"/>
                        <a:pt x="8" y="290457"/>
                      </a:cubicBezTo>
                      <a:cubicBezTo>
                        <a:pt x="-1185" y="131237"/>
                        <a:pt x="126907" y="1202"/>
                        <a:pt x="286127" y="8"/>
                      </a:cubicBezTo>
                      <a:cubicBezTo>
                        <a:pt x="445334" y="-1185"/>
                        <a:pt x="575369" y="126920"/>
                        <a:pt x="576563" y="286139"/>
                      </a:cubicBezTo>
                      <a:cubicBezTo>
                        <a:pt x="576576" y="286888"/>
                        <a:pt x="576576" y="287651"/>
                        <a:pt x="576576" y="288413"/>
                      </a:cubicBezTo>
                      <a:close/>
                      <a:moveTo>
                        <a:pt x="118487" y="288413"/>
                      </a:moveTo>
                      <a:cubicBezTo>
                        <a:pt x="118487" y="394838"/>
                        <a:pt x="193798" y="467863"/>
                        <a:pt x="290191" y="467863"/>
                      </a:cubicBezTo>
                      <a:cubicBezTo>
                        <a:pt x="386584" y="467863"/>
                        <a:pt x="461895" y="394585"/>
                        <a:pt x="461895" y="288413"/>
                      </a:cubicBezTo>
                      <a:cubicBezTo>
                        <a:pt x="461895" y="182241"/>
                        <a:pt x="385695" y="108835"/>
                        <a:pt x="290191" y="108835"/>
                      </a:cubicBezTo>
                      <a:cubicBezTo>
                        <a:pt x="194687" y="108835"/>
                        <a:pt x="118614" y="181987"/>
                        <a:pt x="118614" y="288413"/>
                      </a:cubicBezTo>
                      <a:close/>
                    </a:path>
                  </a:pathLst>
                </a:custGeom>
                <a:solidFill>
                  <a:srgbClr val="3C91E6"/>
                </a:solidFill>
                <a:ln w="12700" cap="flat">
                  <a:noFill/>
                  <a:prstDash val="solid"/>
                  <a:miter/>
                </a:ln>
              </p:spPr>
              <p:txBody>
                <a:bodyPr rtlCol="0" anchor="ctr"/>
                <a:lstStyle/>
                <a:p>
                  <a:endParaRPr lang="nl-NL"/>
                </a:p>
              </p:txBody>
            </p:sp>
            <p:sp>
              <p:nvSpPr>
                <p:cNvPr id="15" name="Vrije vorm: vorm 14">
                  <a:hlinkClick r:id="rId4" action="ppaction://hlinksldjump"/>
                  <a:extLst>
                    <a:ext uri="{FF2B5EF4-FFF2-40B4-BE49-F238E27FC236}">
                      <a16:creationId xmlns:a16="http://schemas.microsoft.com/office/drawing/2014/main" id="{57B4FD58-3462-47CA-8C96-B4C6CB9C4C11}"/>
                    </a:ext>
                  </a:extLst>
                </p:cNvPr>
                <p:cNvSpPr/>
                <p:nvPr/>
              </p:nvSpPr>
              <p:spPr>
                <a:xfrm>
                  <a:off x="8086725" y="3001518"/>
                  <a:ext cx="114300" cy="773176"/>
                </a:xfrm>
                <a:custGeom>
                  <a:avLst/>
                  <a:gdLst>
                    <a:gd name="connsiteX0" fmla="*/ 0 w 114300"/>
                    <a:gd name="connsiteY0" fmla="*/ 0 h 773176"/>
                    <a:gd name="connsiteX1" fmla="*/ 114300 w 114300"/>
                    <a:gd name="connsiteY1" fmla="*/ 0 h 773176"/>
                    <a:gd name="connsiteX2" fmla="*/ 114300 w 114300"/>
                    <a:gd name="connsiteY2" fmla="*/ 773176 h 773176"/>
                    <a:gd name="connsiteX3" fmla="*/ 0 w 114300"/>
                    <a:gd name="connsiteY3" fmla="*/ 773176 h 773176"/>
                  </a:gdLst>
                  <a:ahLst/>
                  <a:cxnLst>
                    <a:cxn ang="0">
                      <a:pos x="connsiteX0" y="connsiteY0"/>
                    </a:cxn>
                    <a:cxn ang="0">
                      <a:pos x="connsiteX1" y="connsiteY1"/>
                    </a:cxn>
                    <a:cxn ang="0">
                      <a:pos x="connsiteX2" y="connsiteY2"/>
                    </a:cxn>
                    <a:cxn ang="0">
                      <a:pos x="connsiteX3" y="connsiteY3"/>
                    </a:cxn>
                  </a:cxnLst>
                  <a:rect l="l" t="t" r="r" b="b"/>
                  <a:pathLst>
                    <a:path w="114300" h="773176">
                      <a:moveTo>
                        <a:pt x="0" y="0"/>
                      </a:moveTo>
                      <a:lnTo>
                        <a:pt x="114300" y="0"/>
                      </a:lnTo>
                      <a:lnTo>
                        <a:pt x="114300" y="773176"/>
                      </a:lnTo>
                      <a:lnTo>
                        <a:pt x="0" y="773176"/>
                      </a:lnTo>
                      <a:close/>
                    </a:path>
                  </a:pathLst>
                </a:custGeom>
                <a:solidFill>
                  <a:srgbClr val="3C91E6"/>
                </a:solidFill>
                <a:ln w="12700" cap="flat">
                  <a:noFill/>
                  <a:prstDash val="solid"/>
                  <a:miter/>
                </a:ln>
              </p:spPr>
              <p:txBody>
                <a:bodyPr rtlCol="0" anchor="ctr"/>
                <a:lstStyle/>
                <a:p>
                  <a:endParaRPr lang="nl-NL"/>
                </a:p>
              </p:txBody>
            </p:sp>
            <p:sp>
              <p:nvSpPr>
                <p:cNvPr id="16" name="Vrije vorm: vorm 15">
                  <a:hlinkClick r:id="rId4" action="ppaction://hlinksldjump"/>
                  <a:extLst>
                    <a:ext uri="{FF2B5EF4-FFF2-40B4-BE49-F238E27FC236}">
                      <a16:creationId xmlns:a16="http://schemas.microsoft.com/office/drawing/2014/main" id="{3F6D39E1-56FA-4800-9FAB-80CE1B4AAD24}"/>
                    </a:ext>
                  </a:extLst>
                </p:cNvPr>
                <p:cNvSpPr/>
                <p:nvPr/>
              </p:nvSpPr>
              <p:spPr>
                <a:xfrm>
                  <a:off x="8303641" y="3209671"/>
                  <a:ext cx="509016" cy="576582"/>
                </a:xfrm>
                <a:custGeom>
                  <a:avLst/>
                  <a:gdLst>
                    <a:gd name="connsiteX0" fmla="*/ 0 w 509016"/>
                    <a:gd name="connsiteY0" fmla="*/ 387350 h 576582"/>
                    <a:gd name="connsiteX1" fmla="*/ 115951 w 509016"/>
                    <a:gd name="connsiteY1" fmla="*/ 387350 h 576582"/>
                    <a:gd name="connsiteX2" fmla="*/ 273558 w 509016"/>
                    <a:gd name="connsiteY2" fmla="*/ 476250 h 576582"/>
                    <a:gd name="connsiteX3" fmla="*/ 392049 w 509016"/>
                    <a:gd name="connsiteY3" fmla="*/ 412750 h 576582"/>
                    <a:gd name="connsiteX4" fmla="*/ 247523 w 509016"/>
                    <a:gd name="connsiteY4" fmla="*/ 337312 h 576582"/>
                    <a:gd name="connsiteX5" fmla="*/ 27559 w 509016"/>
                    <a:gd name="connsiteY5" fmla="*/ 175641 h 576582"/>
                    <a:gd name="connsiteX6" fmla="*/ 260604 w 509016"/>
                    <a:gd name="connsiteY6" fmla="*/ 0 h 576582"/>
                    <a:gd name="connsiteX7" fmla="*/ 501904 w 509016"/>
                    <a:gd name="connsiteY7" fmla="*/ 167640 h 576582"/>
                    <a:gd name="connsiteX8" fmla="*/ 387604 w 509016"/>
                    <a:gd name="connsiteY8" fmla="*/ 167640 h 576582"/>
                    <a:gd name="connsiteX9" fmla="*/ 259080 w 509016"/>
                    <a:gd name="connsiteY9" fmla="*/ 100330 h 576582"/>
                    <a:gd name="connsiteX10" fmla="*/ 142621 w 509016"/>
                    <a:gd name="connsiteY10" fmla="*/ 163830 h 576582"/>
                    <a:gd name="connsiteX11" fmla="*/ 273050 w 509016"/>
                    <a:gd name="connsiteY11" fmla="*/ 231140 h 576582"/>
                    <a:gd name="connsiteX12" fmla="*/ 509016 w 509016"/>
                    <a:gd name="connsiteY12" fmla="*/ 399923 h 576582"/>
                    <a:gd name="connsiteX13" fmla="*/ 272034 w 509016"/>
                    <a:gd name="connsiteY13" fmla="*/ 576580 h 576582"/>
                    <a:gd name="connsiteX14" fmla="*/ 0 w 509016"/>
                    <a:gd name="connsiteY14" fmla="*/ 387350 h 5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016" h="576582">
                      <a:moveTo>
                        <a:pt x="0" y="387350"/>
                      </a:moveTo>
                      <a:lnTo>
                        <a:pt x="115951" y="387350"/>
                      </a:lnTo>
                      <a:cubicBezTo>
                        <a:pt x="132969" y="448564"/>
                        <a:pt x="177800" y="476250"/>
                        <a:pt x="273558" y="476250"/>
                      </a:cubicBezTo>
                      <a:cubicBezTo>
                        <a:pt x="346837" y="476250"/>
                        <a:pt x="392049" y="454152"/>
                        <a:pt x="392049" y="412750"/>
                      </a:cubicBezTo>
                      <a:cubicBezTo>
                        <a:pt x="392049" y="366522"/>
                        <a:pt x="339852" y="359410"/>
                        <a:pt x="247523" y="337312"/>
                      </a:cubicBezTo>
                      <a:cubicBezTo>
                        <a:pt x="92710" y="299212"/>
                        <a:pt x="27559" y="268097"/>
                        <a:pt x="27559" y="175641"/>
                      </a:cubicBezTo>
                      <a:cubicBezTo>
                        <a:pt x="27559" y="64262"/>
                        <a:pt x="121920" y="0"/>
                        <a:pt x="260604" y="0"/>
                      </a:cubicBezTo>
                      <a:cubicBezTo>
                        <a:pt x="402209" y="0"/>
                        <a:pt x="481457" y="67183"/>
                        <a:pt x="501904" y="167640"/>
                      </a:cubicBezTo>
                      <a:lnTo>
                        <a:pt x="387604" y="167640"/>
                      </a:lnTo>
                      <a:cubicBezTo>
                        <a:pt x="371475" y="122428"/>
                        <a:pt x="329311" y="100330"/>
                        <a:pt x="259080" y="100330"/>
                      </a:cubicBezTo>
                      <a:cubicBezTo>
                        <a:pt x="185674" y="100330"/>
                        <a:pt x="142621" y="125730"/>
                        <a:pt x="142621" y="163830"/>
                      </a:cubicBezTo>
                      <a:cubicBezTo>
                        <a:pt x="142621" y="199009"/>
                        <a:pt x="176657" y="208026"/>
                        <a:pt x="273050" y="231140"/>
                      </a:cubicBezTo>
                      <a:cubicBezTo>
                        <a:pt x="422656" y="266319"/>
                        <a:pt x="509016" y="292354"/>
                        <a:pt x="509016" y="399923"/>
                      </a:cubicBezTo>
                      <a:cubicBezTo>
                        <a:pt x="509016" y="518414"/>
                        <a:pt x="402717" y="576580"/>
                        <a:pt x="272034" y="576580"/>
                      </a:cubicBezTo>
                      <a:cubicBezTo>
                        <a:pt x="125476" y="577088"/>
                        <a:pt x="20955" y="506857"/>
                        <a:pt x="0" y="387350"/>
                      </a:cubicBezTo>
                      <a:close/>
                    </a:path>
                  </a:pathLst>
                </a:custGeom>
                <a:solidFill>
                  <a:srgbClr val="3C91E6"/>
                </a:solidFill>
                <a:ln w="12700" cap="flat">
                  <a:noFill/>
                  <a:prstDash val="solid"/>
                  <a:miter/>
                </a:ln>
              </p:spPr>
              <p:txBody>
                <a:bodyPr rtlCol="0" anchor="ctr"/>
                <a:lstStyle/>
                <a:p>
                  <a:endParaRPr lang="nl-NL"/>
                </a:p>
              </p:txBody>
            </p:sp>
            <p:sp>
              <p:nvSpPr>
                <p:cNvPr id="17" name="Vrije vorm: vorm 16">
                  <a:extLst>
                    <a:ext uri="{FF2B5EF4-FFF2-40B4-BE49-F238E27FC236}">
                      <a16:creationId xmlns:a16="http://schemas.microsoft.com/office/drawing/2014/main" id="{87495C0C-09D1-4D80-B9F8-B9BE5FBC5299}"/>
                    </a:ext>
                  </a:extLst>
                </p:cNvPr>
                <p:cNvSpPr/>
                <p:nvPr/>
              </p:nvSpPr>
              <p:spPr>
                <a:xfrm>
                  <a:off x="4406847" y="3542958"/>
                  <a:ext cx="206320" cy="357224"/>
                </a:xfrm>
                <a:custGeom>
                  <a:avLst/>
                  <a:gdLst>
                    <a:gd name="connsiteX0" fmla="*/ 206320 w 206320"/>
                    <a:gd name="connsiteY0" fmla="*/ 0 h 357224"/>
                    <a:gd name="connsiteX1" fmla="*/ 206320 w 206320"/>
                    <a:gd name="connsiteY1" fmla="*/ 238150 h 357224"/>
                    <a:gd name="connsiteX2" fmla="*/ 0 w 206320"/>
                    <a:gd name="connsiteY2" fmla="*/ 357225 h 357224"/>
                    <a:gd name="connsiteX3" fmla="*/ 0 w 206320"/>
                    <a:gd name="connsiteY3" fmla="*/ 119075 h 357224"/>
                    <a:gd name="connsiteX4" fmla="*/ 206320 w 206320"/>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0"/>
                      </a:moveTo>
                      <a:lnTo>
                        <a:pt x="206320" y="238150"/>
                      </a:lnTo>
                      <a:lnTo>
                        <a:pt x="0" y="357225"/>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18" name="Vrije vorm: vorm 17">
                  <a:extLst>
                    <a:ext uri="{FF2B5EF4-FFF2-40B4-BE49-F238E27FC236}">
                      <a16:creationId xmlns:a16="http://schemas.microsoft.com/office/drawing/2014/main" id="{5AA3B94E-B00A-4518-A4BB-34FD260426A3}"/>
                    </a:ext>
                  </a:extLst>
                </p:cNvPr>
                <p:cNvSpPr/>
                <p:nvPr/>
              </p:nvSpPr>
              <p:spPr>
                <a:xfrm>
                  <a:off x="4406847" y="3304808"/>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19" name="Vrije vorm: vorm 18">
                  <a:extLst>
                    <a:ext uri="{FF2B5EF4-FFF2-40B4-BE49-F238E27FC236}">
                      <a16:creationId xmlns:a16="http://schemas.microsoft.com/office/drawing/2014/main" id="{B0E1167D-2F88-4B0F-9096-AFBFFC120922}"/>
                    </a:ext>
                  </a:extLst>
                </p:cNvPr>
                <p:cNvSpPr/>
                <p:nvPr/>
              </p:nvSpPr>
              <p:spPr>
                <a:xfrm>
                  <a:off x="4200526" y="3185607"/>
                  <a:ext cx="412640" cy="238276"/>
                </a:xfrm>
                <a:custGeom>
                  <a:avLst/>
                  <a:gdLst>
                    <a:gd name="connsiteX0" fmla="*/ 412641 w 412640"/>
                    <a:gd name="connsiteY0" fmla="*/ 119202 h 238276"/>
                    <a:gd name="connsiteX1" fmla="*/ 206320 w 412640"/>
                    <a:gd name="connsiteY1" fmla="*/ 238276 h 238276"/>
                    <a:gd name="connsiteX2" fmla="*/ 0 w 412640"/>
                    <a:gd name="connsiteY2" fmla="*/ 119202 h 238276"/>
                    <a:gd name="connsiteX3" fmla="*/ 206320 w 412640"/>
                    <a:gd name="connsiteY3" fmla="*/ 0 h 238276"/>
                    <a:gd name="connsiteX4" fmla="*/ 412641 w 412640"/>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276">
                      <a:moveTo>
                        <a:pt x="412641" y="119202"/>
                      </a:moveTo>
                      <a:lnTo>
                        <a:pt x="206320" y="238276"/>
                      </a:lnTo>
                      <a:lnTo>
                        <a:pt x="0" y="119202"/>
                      </a:lnTo>
                      <a:lnTo>
                        <a:pt x="206320" y="0"/>
                      </a:lnTo>
                      <a:lnTo>
                        <a:pt x="412641" y="119202"/>
                      </a:lnTo>
                      <a:close/>
                    </a:path>
                  </a:pathLst>
                </a:custGeom>
                <a:solidFill>
                  <a:srgbClr val="43B171"/>
                </a:solidFill>
                <a:ln w="12635" cap="flat">
                  <a:noFill/>
                  <a:prstDash val="solid"/>
                  <a:miter/>
                </a:ln>
              </p:spPr>
              <p:txBody>
                <a:bodyPr rtlCol="0" anchor="ctr"/>
                <a:lstStyle/>
                <a:p>
                  <a:endParaRPr lang="nl-NL"/>
                </a:p>
              </p:txBody>
            </p:sp>
            <p:sp>
              <p:nvSpPr>
                <p:cNvPr id="20" name="Vrije vorm: vorm 19">
                  <a:extLst>
                    <a:ext uri="{FF2B5EF4-FFF2-40B4-BE49-F238E27FC236}">
                      <a16:creationId xmlns:a16="http://schemas.microsoft.com/office/drawing/2014/main" id="{7686E622-044C-4B11-9689-F267B7F3211F}"/>
                    </a:ext>
                  </a:extLst>
                </p:cNvPr>
                <p:cNvSpPr/>
                <p:nvPr/>
              </p:nvSpPr>
              <p:spPr>
                <a:xfrm>
                  <a:off x="4200526" y="3423883"/>
                  <a:ext cx="412640" cy="238149"/>
                </a:xfrm>
                <a:custGeom>
                  <a:avLst/>
                  <a:gdLst>
                    <a:gd name="connsiteX0" fmla="*/ 412641 w 412640"/>
                    <a:gd name="connsiteY0" fmla="*/ 119075 h 238149"/>
                    <a:gd name="connsiteX1" fmla="*/ 206320 w 412640"/>
                    <a:gd name="connsiteY1" fmla="*/ 238150 h 238149"/>
                    <a:gd name="connsiteX2" fmla="*/ 0 w 412640"/>
                    <a:gd name="connsiteY2" fmla="*/ 119075 h 238149"/>
                    <a:gd name="connsiteX3" fmla="*/ 206320 w 412640"/>
                    <a:gd name="connsiteY3" fmla="*/ 0 h 238149"/>
                    <a:gd name="connsiteX4" fmla="*/ 412641 w 412640"/>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149">
                      <a:moveTo>
                        <a:pt x="412641" y="119075"/>
                      </a:moveTo>
                      <a:lnTo>
                        <a:pt x="206320" y="238150"/>
                      </a:lnTo>
                      <a:lnTo>
                        <a:pt x="0" y="119075"/>
                      </a:lnTo>
                      <a:lnTo>
                        <a:pt x="206320" y="0"/>
                      </a:lnTo>
                      <a:lnTo>
                        <a:pt x="412641" y="119075"/>
                      </a:lnTo>
                      <a:close/>
                    </a:path>
                  </a:pathLst>
                </a:custGeom>
                <a:solidFill>
                  <a:srgbClr val="43B171"/>
                </a:solidFill>
                <a:ln w="12635" cap="flat">
                  <a:noFill/>
                  <a:prstDash val="solid"/>
                  <a:miter/>
                </a:ln>
              </p:spPr>
              <p:txBody>
                <a:bodyPr rtlCol="0" anchor="ctr"/>
                <a:lstStyle/>
                <a:p>
                  <a:endParaRPr lang="nl-NL"/>
                </a:p>
              </p:txBody>
            </p:sp>
            <p:sp>
              <p:nvSpPr>
                <p:cNvPr id="21" name="Vrije vorm: vorm 20">
                  <a:extLst>
                    <a:ext uri="{FF2B5EF4-FFF2-40B4-BE49-F238E27FC236}">
                      <a16:creationId xmlns:a16="http://schemas.microsoft.com/office/drawing/2014/main" id="{598C91C4-55E5-4006-A229-A0B5242A11CC}"/>
                    </a:ext>
                  </a:extLst>
                </p:cNvPr>
                <p:cNvSpPr/>
                <p:nvPr/>
              </p:nvSpPr>
              <p:spPr>
                <a:xfrm>
                  <a:off x="4200526" y="3542958"/>
                  <a:ext cx="206320" cy="357224"/>
                </a:xfrm>
                <a:custGeom>
                  <a:avLst/>
                  <a:gdLst>
                    <a:gd name="connsiteX0" fmla="*/ 206320 w 206320"/>
                    <a:gd name="connsiteY0" fmla="*/ 119075 h 357224"/>
                    <a:gd name="connsiteX1" fmla="*/ 206320 w 206320"/>
                    <a:gd name="connsiteY1" fmla="*/ 357225 h 357224"/>
                    <a:gd name="connsiteX2" fmla="*/ 0 w 206320"/>
                    <a:gd name="connsiteY2" fmla="*/ 238150 h 357224"/>
                    <a:gd name="connsiteX3" fmla="*/ 0 w 206320"/>
                    <a:gd name="connsiteY3" fmla="*/ 0 h 357224"/>
                    <a:gd name="connsiteX4" fmla="*/ 206320 w 206320"/>
                    <a:gd name="connsiteY4" fmla="*/ 119075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119075"/>
                      </a:moveTo>
                      <a:lnTo>
                        <a:pt x="206320" y="357225"/>
                      </a:ln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22" name="Vrije vorm: vorm 21">
                  <a:extLst>
                    <a:ext uri="{FF2B5EF4-FFF2-40B4-BE49-F238E27FC236}">
                      <a16:creationId xmlns:a16="http://schemas.microsoft.com/office/drawing/2014/main" id="{B5CF2E04-4BA1-4D66-97E1-27AEC565614F}"/>
                    </a:ext>
                  </a:extLst>
                </p:cNvPr>
                <p:cNvSpPr/>
                <p:nvPr/>
              </p:nvSpPr>
              <p:spPr>
                <a:xfrm>
                  <a:off x="4200526" y="2947457"/>
                  <a:ext cx="412640" cy="357351"/>
                </a:xfrm>
                <a:custGeom>
                  <a:avLst/>
                  <a:gdLst>
                    <a:gd name="connsiteX0" fmla="*/ 206320 w 412640"/>
                    <a:gd name="connsiteY0" fmla="*/ 0 h 357351"/>
                    <a:gd name="connsiteX1" fmla="*/ 0 w 412640"/>
                    <a:gd name="connsiteY1" fmla="*/ 119075 h 357351"/>
                    <a:gd name="connsiteX2" fmla="*/ 0 w 412640"/>
                    <a:gd name="connsiteY2" fmla="*/ 357351 h 357351"/>
                    <a:gd name="connsiteX3" fmla="*/ 206320 w 412640"/>
                    <a:gd name="connsiteY3" fmla="*/ 238150 h 357351"/>
                    <a:gd name="connsiteX4" fmla="*/ 412641 w 412640"/>
                    <a:gd name="connsiteY4" fmla="*/ 357351 h 357351"/>
                    <a:gd name="connsiteX5" fmla="*/ 412641 w 412640"/>
                    <a:gd name="connsiteY5" fmla="*/ 119075 h 357351"/>
                    <a:gd name="connsiteX6" fmla="*/ 206320 w 412640"/>
                    <a:gd name="connsiteY6" fmla="*/ 0 h 35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40" h="357351">
                      <a:moveTo>
                        <a:pt x="206320" y="0"/>
                      </a:moveTo>
                      <a:lnTo>
                        <a:pt x="0" y="119075"/>
                      </a:lnTo>
                      <a:lnTo>
                        <a:pt x="0" y="357351"/>
                      </a:lnTo>
                      <a:lnTo>
                        <a:pt x="206320" y="238150"/>
                      </a:lnTo>
                      <a:lnTo>
                        <a:pt x="412641" y="357351"/>
                      </a:lnTo>
                      <a:lnTo>
                        <a:pt x="412641"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23" name="Vrije vorm: vorm 22">
                  <a:extLst>
                    <a:ext uri="{FF2B5EF4-FFF2-40B4-BE49-F238E27FC236}">
                      <a16:creationId xmlns:a16="http://schemas.microsoft.com/office/drawing/2014/main" id="{A5606B0F-E443-486E-9099-E0E3AEC0198A}"/>
                    </a:ext>
                  </a:extLst>
                </p:cNvPr>
                <p:cNvSpPr/>
                <p:nvPr/>
              </p:nvSpPr>
              <p:spPr>
                <a:xfrm>
                  <a:off x="4200526" y="2828382"/>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24" name="Vrije vorm: vorm 23">
                  <a:extLst>
                    <a:ext uri="{FF2B5EF4-FFF2-40B4-BE49-F238E27FC236}">
                      <a16:creationId xmlns:a16="http://schemas.microsoft.com/office/drawing/2014/main" id="{77D93D9C-D61E-4435-957F-62E620286A0A}"/>
                    </a:ext>
                  </a:extLst>
                </p:cNvPr>
                <p:cNvSpPr/>
                <p:nvPr/>
              </p:nvSpPr>
              <p:spPr>
                <a:xfrm>
                  <a:off x="4200526"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97D8B2"/>
                </a:solidFill>
                <a:ln w="12635" cap="flat">
                  <a:noFill/>
                  <a:prstDash val="solid"/>
                  <a:miter/>
                </a:ln>
              </p:spPr>
              <p:txBody>
                <a:bodyPr rtlCol="0" anchor="ctr"/>
                <a:lstStyle/>
                <a:p>
                  <a:endParaRPr lang="nl-NL"/>
                </a:p>
              </p:txBody>
            </p:sp>
            <p:sp>
              <p:nvSpPr>
                <p:cNvPr id="25" name="Vrije vorm: vorm 24">
                  <a:extLst>
                    <a:ext uri="{FF2B5EF4-FFF2-40B4-BE49-F238E27FC236}">
                      <a16:creationId xmlns:a16="http://schemas.microsoft.com/office/drawing/2014/main" id="{B60643A4-68AA-40AD-A4C7-F9A6689F4DB4}"/>
                    </a:ext>
                  </a:extLst>
                </p:cNvPr>
                <p:cNvSpPr/>
                <p:nvPr/>
              </p:nvSpPr>
              <p:spPr>
                <a:xfrm>
                  <a:off x="4200526" y="37811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26" name="Vrije vorm: vorm 25">
                  <a:extLst>
                    <a:ext uri="{FF2B5EF4-FFF2-40B4-BE49-F238E27FC236}">
                      <a16:creationId xmlns:a16="http://schemas.microsoft.com/office/drawing/2014/main" id="{4A35837A-3767-4E4A-A42E-3E6D83A49CCD}"/>
                    </a:ext>
                  </a:extLst>
                </p:cNvPr>
                <p:cNvSpPr/>
                <p:nvPr/>
              </p:nvSpPr>
              <p:spPr>
                <a:xfrm>
                  <a:off x="3994333" y="3304808"/>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27" name="Vrije vorm: vorm 26">
                  <a:extLst>
                    <a:ext uri="{FF2B5EF4-FFF2-40B4-BE49-F238E27FC236}">
                      <a16:creationId xmlns:a16="http://schemas.microsoft.com/office/drawing/2014/main" id="{3427B49F-063D-4321-89AE-8B5B3F7EE942}"/>
                    </a:ext>
                  </a:extLst>
                </p:cNvPr>
                <p:cNvSpPr/>
                <p:nvPr/>
              </p:nvSpPr>
              <p:spPr>
                <a:xfrm>
                  <a:off x="3994333" y="3066532"/>
                  <a:ext cx="206193" cy="238276"/>
                </a:xfrm>
                <a:custGeom>
                  <a:avLst/>
                  <a:gdLst>
                    <a:gd name="connsiteX0" fmla="*/ 206194 w 206193"/>
                    <a:gd name="connsiteY0" fmla="*/ 0 h 238276"/>
                    <a:gd name="connsiteX1" fmla="*/ 206194 w 206193"/>
                    <a:gd name="connsiteY1" fmla="*/ 238276 h 238276"/>
                    <a:gd name="connsiteX2" fmla="*/ 0 w 206193"/>
                    <a:gd name="connsiteY2" fmla="*/ 119075 h 238276"/>
                    <a:gd name="connsiteX3" fmla="*/ 206194 w 206193"/>
                    <a:gd name="connsiteY3" fmla="*/ 0 h 238276"/>
                  </a:gdLst>
                  <a:ahLst/>
                  <a:cxnLst>
                    <a:cxn ang="0">
                      <a:pos x="connsiteX0" y="connsiteY0"/>
                    </a:cxn>
                    <a:cxn ang="0">
                      <a:pos x="connsiteX1" y="connsiteY1"/>
                    </a:cxn>
                    <a:cxn ang="0">
                      <a:pos x="connsiteX2" y="connsiteY2"/>
                    </a:cxn>
                    <a:cxn ang="0">
                      <a:pos x="connsiteX3" y="connsiteY3"/>
                    </a:cxn>
                  </a:cxnLst>
                  <a:rect l="l" t="t" r="r" b="b"/>
                  <a:pathLst>
                    <a:path w="206193" h="238276">
                      <a:moveTo>
                        <a:pt x="206194" y="0"/>
                      </a:moveTo>
                      <a:lnTo>
                        <a:pt x="206194" y="238276"/>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4B3FA612-D1C1-4234-B1D3-5782D692FAD9}"/>
                    </a:ext>
                  </a:extLst>
                </p:cNvPr>
                <p:cNvSpPr/>
                <p:nvPr/>
              </p:nvSpPr>
              <p:spPr>
                <a:xfrm>
                  <a:off x="3994333" y="2828382"/>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97D8B2"/>
                </a:solidFill>
                <a:ln w="12635"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E3AA83C5-ACC3-43E2-95BB-9F9CBBBAB85D}"/>
                    </a:ext>
                  </a:extLst>
                </p:cNvPr>
                <p:cNvSpPr/>
                <p:nvPr/>
              </p:nvSpPr>
              <p:spPr>
                <a:xfrm>
                  <a:off x="3788012"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97D8B2"/>
                </a:solidFill>
                <a:ln w="12635"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555A4F6D-F01C-4B11-8C39-C7FE8D36FED0}"/>
                    </a:ext>
                  </a:extLst>
                </p:cNvPr>
                <p:cNvSpPr/>
                <p:nvPr/>
              </p:nvSpPr>
              <p:spPr>
                <a:xfrm>
                  <a:off x="3788012" y="3423883"/>
                  <a:ext cx="412513" cy="238149"/>
                </a:xfrm>
                <a:custGeom>
                  <a:avLst/>
                  <a:gdLst>
                    <a:gd name="connsiteX0" fmla="*/ 412514 w 412513"/>
                    <a:gd name="connsiteY0" fmla="*/ 119075 h 238149"/>
                    <a:gd name="connsiteX1" fmla="*/ 206320 w 412513"/>
                    <a:gd name="connsiteY1" fmla="*/ 238150 h 238149"/>
                    <a:gd name="connsiteX2" fmla="*/ 0 w 412513"/>
                    <a:gd name="connsiteY2" fmla="*/ 119075 h 238149"/>
                    <a:gd name="connsiteX3" fmla="*/ 206320 w 412513"/>
                    <a:gd name="connsiteY3" fmla="*/ 0 h 238149"/>
                    <a:gd name="connsiteX4" fmla="*/ 412514 w 412513"/>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412514" y="119075"/>
                      </a:moveTo>
                      <a:lnTo>
                        <a:pt x="206320" y="238150"/>
                      </a:lnTo>
                      <a:lnTo>
                        <a:pt x="0" y="119075"/>
                      </a:lnTo>
                      <a:lnTo>
                        <a:pt x="206320" y="0"/>
                      </a:lnTo>
                      <a:lnTo>
                        <a:pt x="412514" y="119075"/>
                      </a:lnTo>
                      <a:close/>
                    </a:path>
                  </a:pathLst>
                </a:custGeom>
                <a:solidFill>
                  <a:srgbClr val="97D8B2"/>
                </a:solidFill>
                <a:ln w="12635"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04148C69-A5F2-4EE5-B88D-D8B77392A742}"/>
                    </a:ext>
                  </a:extLst>
                </p:cNvPr>
                <p:cNvSpPr/>
                <p:nvPr/>
              </p:nvSpPr>
              <p:spPr>
                <a:xfrm>
                  <a:off x="3788012" y="2709308"/>
                  <a:ext cx="412513" cy="238149"/>
                </a:xfrm>
                <a:custGeom>
                  <a:avLst/>
                  <a:gdLst>
                    <a:gd name="connsiteX0" fmla="*/ 206320 w 412513"/>
                    <a:gd name="connsiteY0" fmla="*/ 0 h 238149"/>
                    <a:gd name="connsiteX1" fmla="*/ 0 w 412513"/>
                    <a:gd name="connsiteY1" fmla="*/ 119075 h 238149"/>
                    <a:gd name="connsiteX2" fmla="*/ 206320 w 412513"/>
                    <a:gd name="connsiteY2" fmla="*/ 238150 h 238149"/>
                    <a:gd name="connsiteX3" fmla="*/ 412514 w 412513"/>
                    <a:gd name="connsiteY3" fmla="*/ 119075 h 238149"/>
                    <a:gd name="connsiteX4" fmla="*/ 206320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320" y="0"/>
                      </a:moveTo>
                      <a:lnTo>
                        <a:pt x="0" y="119075"/>
                      </a:lnTo>
                      <a:lnTo>
                        <a:pt x="206320" y="238150"/>
                      </a:lnTo>
                      <a:lnTo>
                        <a:pt x="412514"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F0CBC1D2-712E-4EBD-9B97-F6BA5AE9E2F0}"/>
                    </a:ext>
                  </a:extLst>
                </p:cNvPr>
                <p:cNvSpPr/>
                <p:nvPr/>
              </p:nvSpPr>
              <p:spPr>
                <a:xfrm>
                  <a:off x="3788012" y="2828382"/>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C87E227B-27C2-4474-BEC7-E6739DF171CC}"/>
                    </a:ext>
                  </a:extLst>
                </p:cNvPr>
                <p:cNvSpPr/>
                <p:nvPr/>
              </p:nvSpPr>
              <p:spPr>
                <a:xfrm>
                  <a:off x="3788012" y="3066532"/>
                  <a:ext cx="206320" cy="238276"/>
                </a:xfrm>
                <a:custGeom>
                  <a:avLst/>
                  <a:gdLst>
                    <a:gd name="connsiteX0" fmla="*/ 206320 w 206320"/>
                    <a:gd name="connsiteY0" fmla="*/ 119075 h 238276"/>
                    <a:gd name="connsiteX1" fmla="*/ 0 w 206320"/>
                    <a:gd name="connsiteY1" fmla="*/ 238276 h 238276"/>
                    <a:gd name="connsiteX2" fmla="*/ 0 w 206320"/>
                    <a:gd name="connsiteY2" fmla="*/ 0 h 238276"/>
                    <a:gd name="connsiteX3" fmla="*/ 206320 w 206320"/>
                    <a:gd name="connsiteY3" fmla="*/ 119075 h 238276"/>
                  </a:gdLst>
                  <a:ahLst/>
                  <a:cxnLst>
                    <a:cxn ang="0">
                      <a:pos x="connsiteX0" y="connsiteY0"/>
                    </a:cxn>
                    <a:cxn ang="0">
                      <a:pos x="connsiteX1" y="connsiteY1"/>
                    </a:cxn>
                    <a:cxn ang="0">
                      <a:pos x="connsiteX2" y="connsiteY2"/>
                    </a:cxn>
                    <a:cxn ang="0">
                      <a:pos x="connsiteX3" y="connsiteY3"/>
                    </a:cxn>
                  </a:cxnLst>
                  <a:rect l="l" t="t" r="r" b="b"/>
                  <a:pathLst>
                    <a:path w="206320" h="238276">
                      <a:moveTo>
                        <a:pt x="206320" y="119075"/>
                      </a:moveTo>
                      <a:lnTo>
                        <a:pt x="0" y="238276"/>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78D2E680-431B-4CE4-A63D-E8840E7E2B2C}"/>
                    </a:ext>
                  </a:extLst>
                </p:cNvPr>
                <p:cNvSpPr/>
                <p:nvPr/>
              </p:nvSpPr>
              <p:spPr>
                <a:xfrm>
                  <a:off x="3788012"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412514 w 412513"/>
                    <a:gd name="connsiteY6" fmla="*/ 0 h 476299"/>
                    <a:gd name="connsiteX7" fmla="*/ 206320 w 412513"/>
                    <a:gd name="connsiteY7"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513" h="476299">
                      <a:moveTo>
                        <a:pt x="206320" y="119075"/>
                      </a:moveTo>
                      <a:lnTo>
                        <a:pt x="0" y="0"/>
                      </a:lnTo>
                      <a:lnTo>
                        <a:pt x="0" y="238150"/>
                      </a:lnTo>
                      <a:lnTo>
                        <a:pt x="206320" y="357225"/>
                      </a:lnTo>
                      <a:lnTo>
                        <a:pt x="412514" y="476299"/>
                      </a:lnTo>
                      <a:lnTo>
                        <a:pt x="412514" y="238150"/>
                      </a:lnTo>
                      <a:lnTo>
                        <a:pt x="412514"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A1188539-97E1-4AEC-A193-066CD5DA775C}"/>
                    </a:ext>
                  </a:extLst>
                </p:cNvPr>
                <p:cNvSpPr/>
                <p:nvPr/>
              </p:nvSpPr>
              <p:spPr>
                <a:xfrm>
                  <a:off x="3788012" y="3781108"/>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285943"/>
                </a:solidFill>
                <a:ln w="12635"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208CDD04-6F46-4F6C-A1CC-27EA42EE9E09}"/>
                    </a:ext>
                  </a:extLst>
                </p:cNvPr>
                <p:cNvSpPr/>
                <p:nvPr/>
              </p:nvSpPr>
              <p:spPr>
                <a:xfrm>
                  <a:off x="3581819" y="3304808"/>
                  <a:ext cx="412513" cy="238149"/>
                </a:xfrm>
                <a:custGeom>
                  <a:avLst/>
                  <a:gdLst>
                    <a:gd name="connsiteX0" fmla="*/ 206194 w 412513"/>
                    <a:gd name="connsiteY0" fmla="*/ 0 h 238149"/>
                    <a:gd name="connsiteX1" fmla="*/ 0 w 412513"/>
                    <a:gd name="connsiteY1" fmla="*/ 119075 h 238149"/>
                    <a:gd name="connsiteX2" fmla="*/ 206194 w 412513"/>
                    <a:gd name="connsiteY2" fmla="*/ 238150 h 238149"/>
                    <a:gd name="connsiteX3" fmla="*/ 412514 w 412513"/>
                    <a:gd name="connsiteY3" fmla="*/ 119075 h 238149"/>
                    <a:gd name="connsiteX4" fmla="*/ 206194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194" y="0"/>
                      </a:moveTo>
                      <a:lnTo>
                        <a:pt x="0" y="119075"/>
                      </a:lnTo>
                      <a:lnTo>
                        <a:pt x="206194" y="238150"/>
                      </a:lnTo>
                      <a:lnTo>
                        <a:pt x="412514"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EB701B33-31EF-4C7C-9D9C-010577A379B9}"/>
                    </a:ext>
                  </a:extLst>
                </p:cNvPr>
                <p:cNvSpPr/>
                <p:nvPr/>
              </p:nvSpPr>
              <p:spPr>
                <a:xfrm>
                  <a:off x="3581819" y="2947457"/>
                  <a:ext cx="206193" cy="357351"/>
                </a:xfrm>
                <a:custGeom>
                  <a:avLst/>
                  <a:gdLst>
                    <a:gd name="connsiteX0" fmla="*/ 206194 w 206193"/>
                    <a:gd name="connsiteY0" fmla="*/ 119075 h 357351"/>
                    <a:gd name="connsiteX1" fmla="*/ 206194 w 206193"/>
                    <a:gd name="connsiteY1" fmla="*/ 357351 h 357351"/>
                    <a:gd name="connsiteX2" fmla="*/ 0 w 206193"/>
                    <a:gd name="connsiteY2" fmla="*/ 238150 h 357351"/>
                    <a:gd name="connsiteX3" fmla="*/ 0 w 206193"/>
                    <a:gd name="connsiteY3" fmla="*/ 0 h 357351"/>
                    <a:gd name="connsiteX4" fmla="*/ 206194 w 206193"/>
                    <a:gd name="connsiteY4" fmla="*/ 119075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351">
                      <a:moveTo>
                        <a:pt x="206194" y="119075"/>
                      </a:moveTo>
                      <a:lnTo>
                        <a:pt x="206194" y="357351"/>
                      </a:lnTo>
                      <a:lnTo>
                        <a:pt x="0" y="238150"/>
                      </a:lnTo>
                      <a:lnTo>
                        <a:pt x="0" y="0"/>
                      </a:lnTo>
                      <a:lnTo>
                        <a:pt x="206194" y="119075"/>
                      </a:lnTo>
                      <a:close/>
                    </a:path>
                  </a:pathLst>
                </a:custGeom>
                <a:solidFill>
                  <a:srgbClr val="285943"/>
                </a:solidFill>
                <a:ln w="12635"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3389BF6D-6088-4870-8C60-72B94B62F346}"/>
                    </a:ext>
                  </a:extLst>
                </p:cNvPr>
                <p:cNvSpPr/>
                <p:nvPr/>
              </p:nvSpPr>
              <p:spPr>
                <a:xfrm>
                  <a:off x="3580056" y="2828381"/>
                  <a:ext cx="207957" cy="240187"/>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785F0FE0-295C-464B-895D-1C157C60CF1F}"/>
                    </a:ext>
                  </a:extLst>
                </p:cNvPr>
                <p:cNvSpPr/>
                <p:nvPr/>
              </p:nvSpPr>
              <p:spPr>
                <a:xfrm>
                  <a:off x="3375499"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3C91E6"/>
                </a:solidFill>
                <a:ln w="12635"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7F97A159-80EB-420E-B223-FE57725289E7}"/>
                    </a:ext>
                  </a:extLst>
                </p:cNvPr>
                <p:cNvSpPr/>
                <p:nvPr/>
              </p:nvSpPr>
              <p:spPr>
                <a:xfrm>
                  <a:off x="3581819" y="3423883"/>
                  <a:ext cx="206193" cy="357224"/>
                </a:xfrm>
                <a:custGeom>
                  <a:avLst/>
                  <a:gdLst>
                    <a:gd name="connsiteX0" fmla="*/ 0 w 206193"/>
                    <a:gd name="connsiteY0" fmla="*/ 0 h 357224"/>
                    <a:gd name="connsiteX1" fmla="*/ 0 w 206193"/>
                    <a:gd name="connsiteY1" fmla="*/ 238150 h 357224"/>
                    <a:gd name="connsiteX2" fmla="*/ 206194 w 206193"/>
                    <a:gd name="connsiteY2" fmla="*/ 357225 h 357224"/>
                    <a:gd name="connsiteX3" fmla="*/ 206194 w 206193"/>
                    <a:gd name="connsiteY3" fmla="*/ 119075 h 357224"/>
                    <a:gd name="connsiteX4" fmla="*/ 0 w 206193"/>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224">
                      <a:moveTo>
                        <a:pt x="0" y="0"/>
                      </a:moveTo>
                      <a:lnTo>
                        <a:pt x="0" y="238150"/>
                      </a:lnTo>
                      <a:lnTo>
                        <a:pt x="206194" y="357225"/>
                      </a:lnTo>
                      <a:lnTo>
                        <a:pt x="206194" y="119075"/>
                      </a:lnTo>
                      <a:lnTo>
                        <a:pt x="0" y="0"/>
                      </a:lnTo>
                      <a:close/>
                    </a:path>
                  </a:pathLst>
                </a:custGeom>
                <a:solidFill>
                  <a:srgbClr val="285943"/>
                </a:solidFill>
                <a:ln w="12635" cap="flat">
                  <a:noFill/>
                  <a:prstDash val="solid"/>
                  <a:miter/>
                </a:ln>
              </p:spPr>
              <p:txBody>
                <a:bodyPr rtlCol="0" anchor="ctr"/>
                <a:lstStyle/>
                <a:p>
                  <a:endParaRPr lang="nl-NL"/>
                </a:p>
              </p:txBody>
            </p:sp>
            <p:sp>
              <p:nvSpPr>
                <p:cNvPr id="41" name="Vrije vorm: vorm 40">
                  <a:extLst>
                    <a:ext uri="{FF2B5EF4-FFF2-40B4-BE49-F238E27FC236}">
                      <a16:creationId xmlns:a16="http://schemas.microsoft.com/office/drawing/2014/main" id="{5E0829FE-78E3-4A8C-8055-AEC030CB11A4}"/>
                    </a:ext>
                  </a:extLst>
                </p:cNvPr>
                <p:cNvSpPr/>
                <p:nvPr/>
              </p:nvSpPr>
              <p:spPr>
                <a:xfrm>
                  <a:off x="3375499"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206320 w 412513"/>
                    <a:gd name="connsiteY6"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513" h="476299">
                      <a:moveTo>
                        <a:pt x="206320" y="119075"/>
                      </a:moveTo>
                      <a:lnTo>
                        <a:pt x="0" y="0"/>
                      </a:lnTo>
                      <a:lnTo>
                        <a:pt x="0" y="238150"/>
                      </a:lnTo>
                      <a:lnTo>
                        <a:pt x="206320" y="357225"/>
                      </a:lnTo>
                      <a:lnTo>
                        <a:pt x="412514" y="476299"/>
                      </a:lnTo>
                      <a:lnTo>
                        <a:pt x="412514" y="23815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2878E311-B461-4E3D-8EAB-B3DF7D992639}"/>
                    </a:ext>
                  </a:extLst>
                </p:cNvPr>
                <p:cNvSpPr/>
                <p:nvPr/>
              </p:nvSpPr>
              <p:spPr>
                <a:xfrm>
                  <a:off x="3375499" y="3423883"/>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DE547C9B-C6F2-4793-A7A0-1557F6DEC253}"/>
                    </a:ext>
                  </a:extLst>
                </p:cNvPr>
                <p:cNvSpPr/>
                <p:nvPr/>
              </p:nvSpPr>
              <p:spPr>
                <a:xfrm>
                  <a:off x="3375499" y="2947457"/>
                  <a:ext cx="206320" cy="357351"/>
                </a:xfrm>
                <a:custGeom>
                  <a:avLst/>
                  <a:gdLst>
                    <a:gd name="connsiteX0" fmla="*/ 206320 w 206320"/>
                    <a:gd name="connsiteY0" fmla="*/ 0 h 357351"/>
                    <a:gd name="connsiteX1" fmla="*/ 206320 w 206320"/>
                    <a:gd name="connsiteY1" fmla="*/ 238150 h 357351"/>
                    <a:gd name="connsiteX2" fmla="*/ 0 w 206320"/>
                    <a:gd name="connsiteY2" fmla="*/ 357351 h 357351"/>
                    <a:gd name="connsiteX3" fmla="*/ 0 w 206320"/>
                    <a:gd name="connsiteY3" fmla="*/ 119075 h 357351"/>
                    <a:gd name="connsiteX4" fmla="*/ 206320 w 206320"/>
                    <a:gd name="connsiteY4" fmla="*/ 0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351">
                      <a:moveTo>
                        <a:pt x="206320" y="0"/>
                      </a:moveTo>
                      <a:lnTo>
                        <a:pt x="206320" y="238150"/>
                      </a:lnTo>
                      <a:lnTo>
                        <a:pt x="0" y="357351"/>
                      </a:lnTo>
                      <a:lnTo>
                        <a:pt x="0"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44" name="Vrije vorm: vorm 43">
                  <a:extLst>
                    <a:ext uri="{FF2B5EF4-FFF2-40B4-BE49-F238E27FC236}">
                      <a16:creationId xmlns:a16="http://schemas.microsoft.com/office/drawing/2014/main" id="{0F81C39C-368E-4B41-8A62-57D9DDBC1C6C}"/>
                    </a:ext>
                  </a:extLst>
                </p:cNvPr>
                <p:cNvSpPr/>
                <p:nvPr/>
              </p:nvSpPr>
              <p:spPr>
                <a:xfrm>
                  <a:off x="3375499"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grpSp>
        </p:grpSp>
        <p:sp>
          <p:nvSpPr>
            <p:cNvPr id="7" name="Rechthoek 6">
              <a:hlinkClick r:id="rId4" action="ppaction://hlinksldjump"/>
              <a:extLst>
                <a:ext uri="{FF2B5EF4-FFF2-40B4-BE49-F238E27FC236}">
                  <a16:creationId xmlns:a16="http://schemas.microsoft.com/office/drawing/2014/main" id="{62BB6206-E981-4F0C-BAF3-81A8466A97C3}"/>
                </a:ext>
              </a:extLst>
            </p:cNvPr>
            <p:cNvSpPr/>
            <p:nvPr/>
          </p:nvSpPr>
          <p:spPr>
            <a:xfrm>
              <a:off x="10661397" y="131322"/>
              <a:ext cx="282674" cy="326379"/>
            </a:xfrm>
            <a:prstGeom prst="rect">
              <a:avLst/>
            </a:prstGeom>
            <a:solidFill>
              <a:srgbClr val="3C91E6">
                <a:alpha val="0"/>
              </a:srgb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nl-NL"/>
            </a:p>
          </p:txBody>
        </p:sp>
      </p:grpSp>
      <p:sp>
        <p:nvSpPr>
          <p:cNvPr id="112" name="Vrije vorm: vorm 111">
            <a:hlinkClick r:id="rId5"/>
            <a:extLst>
              <a:ext uri="{FF2B5EF4-FFF2-40B4-BE49-F238E27FC236}">
                <a16:creationId xmlns:a16="http://schemas.microsoft.com/office/drawing/2014/main" id="{F685912E-7DB0-4C9F-9A84-3556C750BC54}"/>
              </a:ext>
            </a:extLst>
          </p:cNvPr>
          <p:cNvSpPr/>
          <p:nvPr/>
        </p:nvSpPr>
        <p:spPr>
          <a:xfrm>
            <a:off x="3558338" y="1279417"/>
            <a:ext cx="7353321" cy="1727714"/>
          </a:xfrm>
          <a:custGeom>
            <a:avLst/>
            <a:gdLst>
              <a:gd name="connsiteX0" fmla="*/ 0 w 7353321"/>
              <a:gd name="connsiteY0" fmla="*/ 0 h 1727714"/>
              <a:gd name="connsiteX1" fmla="*/ 7353322 w 7353321"/>
              <a:gd name="connsiteY1" fmla="*/ 0 h 1727714"/>
              <a:gd name="connsiteX2" fmla="*/ 7353322 w 7353321"/>
              <a:gd name="connsiteY2" fmla="*/ 1727714 h 1727714"/>
              <a:gd name="connsiteX3" fmla="*/ 0 w 7353321"/>
              <a:gd name="connsiteY3" fmla="*/ 1727714 h 1727714"/>
            </a:gdLst>
            <a:ahLst/>
            <a:cxnLst>
              <a:cxn ang="0">
                <a:pos x="connsiteX0" y="connsiteY0"/>
              </a:cxn>
              <a:cxn ang="0">
                <a:pos x="connsiteX1" y="connsiteY1"/>
              </a:cxn>
              <a:cxn ang="0">
                <a:pos x="connsiteX2" y="connsiteY2"/>
              </a:cxn>
              <a:cxn ang="0">
                <a:pos x="connsiteX3" y="connsiteY3"/>
              </a:cxn>
            </a:cxnLst>
            <a:rect l="l" t="t" r="r" b="b"/>
            <a:pathLst>
              <a:path w="7353321" h="1727714">
                <a:moveTo>
                  <a:pt x="0" y="0"/>
                </a:moveTo>
                <a:lnTo>
                  <a:pt x="7353322" y="0"/>
                </a:lnTo>
                <a:lnTo>
                  <a:pt x="7353322" y="1727714"/>
                </a:lnTo>
                <a:lnTo>
                  <a:pt x="0" y="1727714"/>
                </a:lnTo>
                <a:close/>
              </a:path>
            </a:pathLst>
          </a:custGeom>
          <a:gradFill>
            <a:gsLst>
              <a:gs pos="1000">
                <a:srgbClr val="43B171"/>
              </a:gs>
              <a:gs pos="99000">
                <a:srgbClr val="3C91E6"/>
              </a:gs>
            </a:gsLst>
            <a:lin ang="10800000" scaled="1"/>
          </a:gradFill>
          <a:ln w="10876" cap="flat">
            <a:noFill/>
            <a:prstDash val="solid"/>
            <a:miter/>
          </a:ln>
        </p:spPr>
        <p:txBody>
          <a:bodyPr lIns="432000" rtlCol="0" anchor="ctr"/>
          <a:lstStyle/>
          <a:p>
            <a:r>
              <a:rPr lang="nl-NL" sz="3000" b="1" dirty="0">
                <a:solidFill>
                  <a:schemeClr val="bg1"/>
                </a:solidFill>
                <a:latin typeface="Montserrat" panose="00000500000000000000" pitchFamily="2" charset="0"/>
              </a:rPr>
              <a:t>Vragen? Aan de slag? Ivo Jak staat u graag te woord</a:t>
            </a:r>
          </a:p>
        </p:txBody>
      </p:sp>
      <p:sp>
        <p:nvSpPr>
          <p:cNvPr id="117" name="Vrije vorm: vorm 116">
            <a:extLst>
              <a:ext uri="{FF2B5EF4-FFF2-40B4-BE49-F238E27FC236}">
                <a16:creationId xmlns:a16="http://schemas.microsoft.com/office/drawing/2014/main" id="{2EDAC787-B6D5-43D4-BEAB-3ECD374F7561}"/>
              </a:ext>
            </a:extLst>
          </p:cNvPr>
          <p:cNvSpPr/>
          <p:nvPr/>
        </p:nvSpPr>
        <p:spPr>
          <a:xfrm>
            <a:off x="6359149" y="3136811"/>
            <a:ext cx="4554286" cy="2335129"/>
          </a:xfrm>
          <a:custGeom>
            <a:avLst/>
            <a:gdLst>
              <a:gd name="connsiteX0" fmla="*/ 0 w 4554286"/>
              <a:gd name="connsiteY0" fmla="*/ 0 h 2335129"/>
              <a:gd name="connsiteX1" fmla="*/ 4554286 w 4554286"/>
              <a:gd name="connsiteY1" fmla="*/ 0 h 2335129"/>
              <a:gd name="connsiteX2" fmla="*/ 4554286 w 4554286"/>
              <a:gd name="connsiteY2" fmla="*/ 2335130 h 2335129"/>
              <a:gd name="connsiteX3" fmla="*/ 0 w 4554286"/>
              <a:gd name="connsiteY3" fmla="*/ 2335130 h 2335129"/>
            </a:gdLst>
            <a:ahLst/>
            <a:cxnLst>
              <a:cxn ang="0">
                <a:pos x="connsiteX0" y="connsiteY0"/>
              </a:cxn>
              <a:cxn ang="0">
                <a:pos x="connsiteX1" y="connsiteY1"/>
              </a:cxn>
              <a:cxn ang="0">
                <a:pos x="connsiteX2" y="connsiteY2"/>
              </a:cxn>
              <a:cxn ang="0">
                <a:pos x="connsiteX3" y="connsiteY3"/>
              </a:cxn>
            </a:cxnLst>
            <a:rect l="l" t="t" r="r" b="b"/>
            <a:pathLst>
              <a:path w="4554286" h="2335129">
                <a:moveTo>
                  <a:pt x="0" y="0"/>
                </a:moveTo>
                <a:lnTo>
                  <a:pt x="4554286" y="0"/>
                </a:lnTo>
                <a:lnTo>
                  <a:pt x="4554286" y="2335130"/>
                </a:lnTo>
                <a:lnTo>
                  <a:pt x="0" y="2335130"/>
                </a:lnTo>
                <a:close/>
              </a:path>
            </a:pathLst>
          </a:custGeom>
          <a:solidFill>
            <a:srgbClr val="155CA2"/>
          </a:solidFill>
          <a:ln w="10876" cap="flat">
            <a:noFill/>
            <a:prstDash val="solid"/>
            <a:miter/>
          </a:ln>
        </p:spPr>
        <p:txBody>
          <a:bodyPr lIns="288000" rtlCol="0" anchor="ctr"/>
          <a:lstStyle/>
          <a:p>
            <a:endParaRPr lang="nl-NL" sz="1600" dirty="0">
              <a:solidFill>
                <a:schemeClr val="bg1"/>
              </a:solidFill>
              <a:latin typeface="Montserrat" panose="00000500000000000000" pitchFamily="2" charset="0"/>
            </a:endParaRPr>
          </a:p>
        </p:txBody>
      </p:sp>
      <p:pic>
        <p:nvPicPr>
          <p:cNvPr id="2" name="Afbeelding 1">
            <a:extLst>
              <a:ext uri="{FF2B5EF4-FFF2-40B4-BE49-F238E27FC236}">
                <a16:creationId xmlns:a16="http://schemas.microsoft.com/office/drawing/2014/main" id="{CED888B6-66CA-70AC-5FDD-C2C4717B8FB7}"/>
              </a:ext>
            </a:extLst>
          </p:cNvPr>
          <p:cNvPicPr/>
          <p:nvPr/>
        </p:nvPicPr>
        <p:blipFill rotWithShape="1">
          <a:blip r:embed="rId6">
            <a:extLst>
              <a:ext uri="{28A0092B-C50C-407E-A947-70E740481C1C}">
                <a14:useLocalDpi xmlns:a14="http://schemas.microsoft.com/office/drawing/2010/main" val="0"/>
              </a:ext>
            </a:extLst>
          </a:blip>
          <a:srcRect l="4030" r="4030"/>
          <a:stretch/>
        </p:blipFill>
        <p:spPr>
          <a:xfrm>
            <a:off x="3562351" y="3142852"/>
            <a:ext cx="2660480" cy="2314973"/>
          </a:xfrm>
          <a:prstGeom prst="rect">
            <a:avLst/>
          </a:prstGeom>
        </p:spPr>
      </p:pic>
      <p:pic>
        <p:nvPicPr>
          <p:cNvPr id="53" name="Graphic 52" descr="Envelop silhouet">
            <a:extLst>
              <a:ext uri="{FF2B5EF4-FFF2-40B4-BE49-F238E27FC236}">
                <a16:creationId xmlns:a16="http://schemas.microsoft.com/office/drawing/2014/main" id="{D7E30EAC-68C9-4C86-2A03-313A9291B8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681159" y="4464464"/>
            <a:ext cx="323489" cy="323489"/>
          </a:xfrm>
          <a:prstGeom prst="rect">
            <a:avLst/>
          </a:prstGeom>
        </p:spPr>
      </p:pic>
      <p:pic>
        <p:nvPicPr>
          <p:cNvPr id="55" name="Graphic 54" descr="Ontvanger silhouet">
            <a:extLst>
              <a:ext uri="{FF2B5EF4-FFF2-40B4-BE49-F238E27FC236}">
                <a16:creationId xmlns:a16="http://schemas.microsoft.com/office/drawing/2014/main" id="{602DCCEF-B928-FC01-176B-1181154E3F4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82956" y="4065342"/>
            <a:ext cx="297972" cy="297972"/>
          </a:xfrm>
          <a:prstGeom prst="rect">
            <a:avLst/>
          </a:prstGeom>
        </p:spPr>
      </p:pic>
      <p:sp>
        <p:nvSpPr>
          <p:cNvPr id="57" name="Tekstvak 56">
            <a:extLst>
              <a:ext uri="{FF2B5EF4-FFF2-40B4-BE49-F238E27FC236}">
                <a16:creationId xmlns:a16="http://schemas.microsoft.com/office/drawing/2014/main" id="{E9E2988F-B6A9-8BE2-87B9-E80E089FC30E}"/>
              </a:ext>
            </a:extLst>
          </p:cNvPr>
          <p:cNvSpPr txBox="1"/>
          <p:nvPr/>
        </p:nvSpPr>
        <p:spPr>
          <a:xfrm>
            <a:off x="7148513" y="4067942"/>
            <a:ext cx="1957387" cy="261610"/>
          </a:xfrm>
          <a:prstGeom prst="rect">
            <a:avLst/>
          </a:prstGeom>
          <a:noFill/>
        </p:spPr>
        <p:txBody>
          <a:bodyPr wrap="square">
            <a:spAutoFit/>
          </a:bodyPr>
          <a:lstStyle/>
          <a:p>
            <a:r>
              <a:rPr lang="nl-NL" sz="1100" dirty="0">
                <a:solidFill>
                  <a:schemeClr val="bg1"/>
                </a:solidFill>
                <a:latin typeface="Montserrat" panose="00000500000000000000" pitchFamily="2" charset="0"/>
              </a:rPr>
              <a:t>+31 6 25 64 52 28</a:t>
            </a:r>
          </a:p>
        </p:txBody>
      </p:sp>
      <p:sp>
        <p:nvSpPr>
          <p:cNvPr id="58" name="Tekstvak 57">
            <a:extLst>
              <a:ext uri="{FF2B5EF4-FFF2-40B4-BE49-F238E27FC236}">
                <a16:creationId xmlns:a16="http://schemas.microsoft.com/office/drawing/2014/main" id="{0BE5E141-6D6D-9FFB-731E-CD7736FCFB0E}"/>
              </a:ext>
            </a:extLst>
          </p:cNvPr>
          <p:cNvSpPr txBox="1"/>
          <p:nvPr/>
        </p:nvSpPr>
        <p:spPr>
          <a:xfrm>
            <a:off x="7138988" y="4485215"/>
            <a:ext cx="2871787" cy="261610"/>
          </a:xfrm>
          <a:prstGeom prst="rect">
            <a:avLst/>
          </a:prstGeom>
          <a:noFill/>
        </p:spPr>
        <p:txBody>
          <a:bodyPr wrap="square">
            <a:spAutoFit/>
          </a:bodyPr>
          <a:lstStyle/>
          <a:p>
            <a:r>
              <a:rPr lang="nl-NL" sz="1100" dirty="0">
                <a:solidFill>
                  <a:schemeClr val="bg1"/>
                </a:solidFill>
                <a:latin typeface="Montserrat" panose="00000500000000000000" pitchFamily="2" charset="0"/>
                <a:hlinkClick r:id="rId11">
                  <a:extLst>
                    <a:ext uri="{A12FA001-AC4F-418D-AE19-62706E023703}">
                      <ahyp:hlinkClr xmlns:ahyp="http://schemas.microsoft.com/office/drawing/2018/hyperlinkcolor" val="tx"/>
                    </a:ext>
                  </a:extLst>
                </a:hlinkClick>
              </a:rPr>
              <a:t>i.jak@evconsult.nl</a:t>
            </a:r>
            <a:r>
              <a:rPr lang="nl-NL" sz="1100" dirty="0">
                <a:solidFill>
                  <a:schemeClr val="bg1"/>
                </a:solidFill>
                <a:latin typeface="Montserrat" panose="00000500000000000000" pitchFamily="2" charset="0"/>
              </a:rPr>
              <a:t> </a:t>
            </a:r>
          </a:p>
        </p:txBody>
      </p:sp>
      <p:pic>
        <p:nvPicPr>
          <p:cNvPr id="47" name="Graphic 46" descr="Wereld silhouet">
            <a:extLst>
              <a:ext uri="{FF2B5EF4-FFF2-40B4-BE49-F238E27FC236}">
                <a16:creationId xmlns:a16="http://schemas.microsoft.com/office/drawing/2014/main" id="{C78AD82C-7D9D-4A77-EEDE-9CF7A4E1D57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689390" y="4923816"/>
            <a:ext cx="304800" cy="304800"/>
          </a:xfrm>
          <a:prstGeom prst="rect">
            <a:avLst/>
          </a:prstGeom>
        </p:spPr>
      </p:pic>
      <p:sp>
        <p:nvSpPr>
          <p:cNvPr id="51" name="Tekstvak 50">
            <a:extLst>
              <a:ext uri="{FF2B5EF4-FFF2-40B4-BE49-F238E27FC236}">
                <a16:creationId xmlns:a16="http://schemas.microsoft.com/office/drawing/2014/main" id="{6EFF1551-0A99-891A-41FD-905AFB71B674}"/>
              </a:ext>
            </a:extLst>
          </p:cNvPr>
          <p:cNvSpPr txBox="1"/>
          <p:nvPr/>
        </p:nvSpPr>
        <p:spPr>
          <a:xfrm>
            <a:off x="6592922" y="3443750"/>
            <a:ext cx="3815674" cy="369332"/>
          </a:xfrm>
          <a:prstGeom prst="rect">
            <a:avLst/>
          </a:prstGeom>
          <a:noFill/>
        </p:spPr>
        <p:txBody>
          <a:bodyPr wrap="square">
            <a:spAutoFit/>
          </a:bodyPr>
          <a:lstStyle/>
          <a:p>
            <a:r>
              <a:rPr lang="nl-NL" sz="1800" dirty="0">
                <a:solidFill>
                  <a:schemeClr val="bg1"/>
                </a:solidFill>
                <a:latin typeface="Montserrat" panose="00000500000000000000" pitchFamily="2" charset="0"/>
              </a:rPr>
              <a:t>Ivo Jak</a:t>
            </a:r>
          </a:p>
        </p:txBody>
      </p:sp>
      <p:sp>
        <p:nvSpPr>
          <p:cNvPr id="52" name="Tekstvak 51">
            <a:extLst>
              <a:ext uri="{FF2B5EF4-FFF2-40B4-BE49-F238E27FC236}">
                <a16:creationId xmlns:a16="http://schemas.microsoft.com/office/drawing/2014/main" id="{1B9300AF-F268-BFD9-5E94-669FA442BCBE}"/>
              </a:ext>
            </a:extLst>
          </p:cNvPr>
          <p:cNvSpPr txBox="1"/>
          <p:nvPr/>
        </p:nvSpPr>
        <p:spPr>
          <a:xfrm>
            <a:off x="7135745" y="4909989"/>
            <a:ext cx="2871787" cy="261610"/>
          </a:xfrm>
          <a:prstGeom prst="rect">
            <a:avLst/>
          </a:prstGeom>
          <a:noFill/>
        </p:spPr>
        <p:txBody>
          <a:bodyPr wrap="square">
            <a:spAutoFit/>
          </a:bodyPr>
          <a:lstStyle/>
          <a:p>
            <a:r>
              <a:rPr lang="nl-NL" sz="1100" dirty="0">
                <a:solidFill>
                  <a:schemeClr val="bg1"/>
                </a:solidFill>
                <a:latin typeface="Montserrat" panose="00000500000000000000" pitchFamily="2" charset="0"/>
                <a:hlinkClick r:id="rId14">
                  <a:extLst>
                    <a:ext uri="{A12FA001-AC4F-418D-AE19-62706E023703}">
                      <ahyp:hlinkClr xmlns:ahyp="http://schemas.microsoft.com/office/drawing/2018/hyperlinkcolor" val="tx"/>
                    </a:ext>
                  </a:extLst>
                </a:hlinkClick>
              </a:rPr>
              <a:t>www.evtools.nl</a:t>
            </a:r>
            <a:r>
              <a:rPr lang="nl-NL" sz="1100" dirty="0">
                <a:solidFill>
                  <a:schemeClr val="bg1"/>
                </a:solidFill>
                <a:latin typeface="Montserrat" panose="00000500000000000000" pitchFamily="2" charset="0"/>
              </a:rPr>
              <a:t> </a:t>
            </a:r>
          </a:p>
        </p:txBody>
      </p:sp>
    </p:spTree>
    <p:extLst>
      <p:ext uri="{BB962C8B-B14F-4D97-AF65-F5344CB8AC3E}">
        <p14:creationId xmlns:p14="http://schemas.microsoft.com/office/powerpoint/2010/main" val="197664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2" presetClass="entr" presetSubtype="8" decel="10000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 calcmode="lin" valueType="num">
                                      <p:cBhvr additive="base">
                                        <p:cTn id="10" dur="750" fill="hold"/>
                                        <p:tgtEl>
                                          <p:spTgt spid="50"/>
                                        </p:tgtEl>
                                        <p:attrNameLst>
                                          <p:attrName>ppt_x</p:attrName>
                                        </p:attrNameLst>
                                      </p:cBhvr>
                                      <p:tavLst>
                                        <p:tav tm="0">
                                          <p:val>
                                            <p:strVal val="0-#ppt_w/2"/>
                                          </p:val>
                                        </p:tav>
                                        <p:tav tm="100000">
                                          <p:val>
                                            <p:strVal val="#ppt_x"/>
                                          </p:val>
                                        </p:tav>
                                      </p:tavLst>
                                    </p:anim>
                                    <p:anim calcmode="lin" valueType="num">
                                      <p:cBhvr additive="base">
                                        <p:cTn id="11" dur="750" fill="hold"/>
                                        <p:tgtEl>
                                          <p:spTgt spid="50"/>
                                        </p:tgtEl>
                                        <p:attrNameLst>
                                          <p:attrName>ppt_y</p:attrName>
                                        </p:attrNameLst>
                                      </p:cBhvr>
                                      <p:tavLst>
                                        <p:tav tm="0">
                                          <p:val>
                                            <p:strVal val="#ppt_y"/>
                                          </p:val>
                                        </p:tav>
                                        <p:tav tm="100000">
                                          <p:val>
                                            <p:strVal val="#ppt_y"/>
                                          </p:val>
                                        </p:tav>
                                      </p:tavLst>
                                    </p:anim>
                                  </p:childTnLst>
                                </p:cTn>
                              </p:par>
                              <p:par>
                                <p:cTn id="12" presetID="2" presetClass="entr" presetSubtype="2" decel="100000" fill="hold" grpId="0" nodeType="withEffect">
                                  <p:stCondLst>
                                    <p:cond delay="100"/>
                                  </p:stCondLst>
                                  <p:childTnLst>
                                    <p:set>
                                      <p:cBhvr>
                                        <p:cTn id="13" dur="1" fill="hold">
                                          <p:stCondLst>
                                            <p:cond delay="0"/>
                                          </p:stCondLst>
                                        </p:cTn>
                                        <p:tgtEl>
                                          <p:spTgt spid="112"/>
                                        </p:tgtEl>
                                        <p:attrNameLst>
                                          <p:attrName>style.visibility</p:attrName>
                                        </p:attrNameLst>
                                      </p:cBhvr>
                                      <p:to>
                                        <p:strVal val="visible"/>
                                      </p:to>
                                    </p:set>
                                    <p:anim calcmode="lin" valueType="num">
                                      <p:cBhvr additive="base">
                                        <p:cTn id="14" dur="500" fill="hold"/>
                                        <p:tgtEl>
                                          <p:spTgt spid="112"/>
                                        </p:tgtEl>
                                        <p:attrNameLst>
                                          <p:attrName>ppt_x</p:attrName>
                                        </p:attrNameLst>
                                      </p:cBhvr>
                                      <p:tavLst>
                                        <p:tav tm="0">
                                          <p:val>
                                            <p:strVal val="1+#ppt_w/2"/>
                                          </p:val>
                                        </p:tav>
                                        <p:tav tm="100000">
                                          <p:val>
                                            <p:strVal val="#ppt_x"/>
                                          </p:val>
                                        </p:tav>
                                      </p:tavLst>
                                    </p:anim>
                                    <p:anim calcmode="lin" valueType="num">
                                      <p:cBhvr additive="base">
                                        <p:cTn id="15" dur="500" fill="hold"/>
                                        <p:tgtEl>
                                          <p:spTgt spid="112"/>
                                        </p:tgtEl>
                                        <p:attrNameLst>
                                          <p:attrName>ppt_y</p:attrName>
                                        </p:attrNameLst>
                                      </p:cBhvr>
                                      <p:tavLst>
                                        <p:tav tm="0">
                                          <p:val>
                                            <p:strVal val="#ppt_y"/>
                                          </p:val>
                                        </p:tav>
                                        <p:tav tm="100000">
                                          <p:val>
                                            <p:strVal val="#ppt_y"/>
                                          </p:val>
                                        </p:tav>
                                      </p:tavLst>
                                    </p:anim>
                                  </p:childTnLst>
                                </p:cTn>
                              </p:par>
                              <p:par>
                                <p:cTn id="16" presetID="2" presetClass="entr" presetSubtype="2" decel="100000" fill="hold" grpId="0" nodeType="withEffect">
                                  <p:stCondLst>
                                    <p:cond delay="300"/>
                                  </p:stCondLst>
                                  <p:childTnLst>
                                    <p:set>
                                      <p:cBhvr>
                                        <p:cTn id="17" dur="1" fill="hold">
                                          <p:stCondLst>
                                            <p:cond delay="0"/>
                                          </p:stCondLst>
                                        </p:cTn>
                                        <p:tgtEl>
                                          <p:spTgt spid="117"/>
                                        </p:tgtEl>
                                        <p:attrNameLst>
                                          <p:attrName>style.visibility</p:attrName>
                                        </p:attrNameLst>
                                      </p:cBhvr>
                                      <p:to>
                                        <p:strVal val="visible"/>
                                      </p:to>
                                    </p:set>
                                    <p:anim calcmode="lin" valueType="num">
                                      <p:cBhvr additive="base">
                                        <p:cTn id="18" dur="500" fill="hold"/>
                                        <p:tgtEl>
                                          <p:spTgt spid="117"/>
                                        </p:tgtEl>
                                        <p:attrNameLst>
                                          <p:attrName>ppt_x</p:attrName>
                                        </p:attrNameLst>
                                      </p:cBhvr>
                                      <p:tavLst>
                                        <p:tav tm="0">
                                          <p:val>
                                            <p:strVal val="1+#ppt_w/2"/>
                                          </p:val>
                                        </p:tav>
                                        <p:tav tm="100000">
                                          <p:val>
                                            <p:strVal val="#ppt_x"/>
                                          </p:val>
                                        </p:tav>
                                      </p:tavLst>
                                    </p:anim>
                                    <p:anim calcmode="lin" valueType="num">
                                      <p:cBhvr additive="base">
                                        <p:cTn id="19"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12" grpId="0" animBg="1"/>
      <p:bldP spid="1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a:extLst>
              <a:ext uri="{FF2B5EF4-FFF2-40B4-BE49-F238E27FC236}">
                <a16:creationId xmlns:a16="http://schemas.microsoft.com/office/drawing/2014/main" id="{1F7DAEFE-4470-48A9-B0B9-33BFFF6A278B}"/>
              </a:ext>
            </a:extLst>
          </p:cNvPr>
          <p:cNvSpPr>
            <a:spLocks noGrp="1"/>
          </p:cNvSpPr>
          <p:nvPr>
            <p:ph type="sldNum" sz="quarter" idx="4"/>
          </p:nvPr>
        </p:nvSpPr>
        <p:spPr/>
        <p:txBody>
          <a:bodyPr/>
          <a:lstStyle/>
          <a:p>
            <a:fld id="{9CF5DCEB-26F5-4515-8744-DBAF498F12C0}" type="slidenum">
              <a:rPr lang="nl-NL" smtClean="0"/>
              <a:pPr/>
              <a:t>2</a:t>
            </a:fld>
            <a:endParaRPr lang="nl-NL" dirty="0"/>
          </a:p>
        </p:txBody>
      </p:sp>
      <p:sp>
        <p:nvSpPr>
          <p:cNvPr id="19" name="Tijdelijke aanduiding voor tekst 18">
            <a:extLst>
              <a:ext uri="{FF2B5EF4-FFF2-40B4-BE49-F238E27FC236}">
                <a16:creationId xmlns:a16="http://schemas.microsoft.com/office/drawing/2014/main" id="{AF76D54A-CA86-F22B-DD72-D3A235586A3D}"/>
              </a:ext>
            </a:extLst>
          </p:cNvPr>
          <p:cNvSpPr>
            <a:spLocks noGrp="1"/>
          </p:cNvSpPr>
          <p:nvPr>
            <p:ph type="body" sz="quarter" idx="10"/>
          </p:nvPr>
        </p:nvSpPr>
        <p:spPr/>
        <p:txBody>
          <a:bodyPr>
            <a:normAutofit fontScale="25000" lnSpcReduction="20000"/>
          </a:bodyPr>
          <a:lstStyle/>
          <a:p>
            <a:endParaRPr lang="nl-NL"/>
          </a:p>
        </p:txBody>
      </p:sp>
      <p:sp>
        <p:nvSpPr>
          <p:cNvPr id="20" name="Tekstvak 19">
            <a:extLst>
              <a:ext uri="{FF2B5EF4-FFF2-40B4-BE49-F238E27FC236}">
                <a16:creationId xmlns:a16="http://schemas.microsoft.com/office/drawing/2014/main" id="{A9DC314A-7AA9-E1AD-DB5E-8E9E8F04075A}"/>
              </a:ext>
            </a:extLst>
          </p:cNvPr>
          <p:cNvSpPr txBox="1"/>
          <p:nvPr/>
        </p:nvSpPr>
        <p:spPr>
          <a:xfrm>
            <a:off x="370800" y="1960774"/>
            <a:ext cx="11187928" cy="1846659"/>
          </a:xfrm>
          <a:prstGeom prst="rect">
            <a:avLst/>
          </a:prstGeom>
          <a:noFill/>
        </p:spPr>
        <p:txBody>
          <a:bodyPr wrap="square" lIns="0" tIns="0" rIns="0" bIns="0" rtlCol="0">
            <a:spAutoFit/>
          </a:bodyPr>
          <a:lstStyle/>
          <a:p>
            <a:pPr marL="0" marR="0" indent="0" defTabSz="2438338" rtl="0" fontAlgn="auto" latinLnBrk="0" hangingPunct="0">
              <a:lnSpc>
                <a:spcPts val="1600"/>
              </a:lnSpc>
              <a:spcBef>
                <a:spcPts val="0"/>
              </a:spcBef>
              <a:spcAft>
                <a:spcPts val="0"/>
              </a:spcAft>
              <a:buClrTx/>
              <a:buSzTx/>
              <a:buFontTx/>
              <a:buNone/>
              <a:tabLst/>
            </a:pPr>
            <a:r>
              <a:rPr lang="nl-NL" sz="1400" dirty="0">
                <a:latin typeface="Montserrat" panose="00000500000000000000" pitchFamily="2" charset="0"/>
              </a:rPr>
              <a:t>Dank voor uw </a:t>
            </a:r>
            <a:r>
              <a:rPr lang="nl-NL" sz="1400" dirty="0" err="1">
                <a:latin typeface="Montserrat" panose="00000500000000000000" pitchFamily="2" charset="0"/>
              </a:rPr>
              <a:t>intereesse</a:t>
            </a:r>
            <a:r>
              <a:rPr lang="nl-NL" sz="1400" dirty="0">
                <a:latin typeface="Montserrat" panose="00000500000000000000" pitchFamily="2" charset="0"/>
              </a:rPr>
              <a:t> in het gebruik van de participatietool aangeboden door EVtools. </a:t>
            </a:r>
            <a:br>
              <a:rPr lang="nl-NL" sz="1400" dirty="0">
                <a:latin typeface="Montserrat" panose="00000500000000000000" pitchFamily="2" charset="0"/>
              </a:rPr>
            </a:br>
            <a:br>
              <a:rPr lang="nl-NL" sz="1400" dirty="0">
                <a:latin typeface="Montserrat" panose="00000500000000000000" pitchFamily="2" charset="0"/>
              </a:rPr>
            </a:br>
            <a:r>
              <a:rPr lang="nl-NL" sz="1400" dirty="0">
                <a:latin typeface="Montserrat" panose="00000500000000000000" pitchFamily="2" charset="0"/>
              </a:rPr>
              <a:t>Deze tool helpt bij het realiseren van interactie tussen verschillende belanghebbenden bij het plaatsen van publieke laadpalen. </a:t>
            </a:r>
          </a:p>
          <a:p>
            <a:pPr marL="0" marR="0" indent="0" defTabSz="2438338" rtl="0" fontAlgn="auto" latinLnBrk="0" hangingPunct="0">
              <a:lnSpc>
                <a:spcPts val="1600"/>
              </a:lnSpc>
              <a:spcBef>
                <a:spcPts val="0"/>
              </a:spcBef>
              <a:spcAft>
                <a:spcPts val="0"/>
              </a:spcAft>
              <a:buClrTx/>
              <a:buSzTx/>
              <a:buFontTx/>
              <a:buNone/>
              <a:tabLst/>
            </a:pPr>
            <a:endParaRPr lang="nl-NL" sz="1400" dirty="0">
              <a:latin typeface="Montserrat" panose="00000500000000000000" pitchFamily="2" charset="0"/>
            </a:endParaRPr>
          </a:p>
          <a:p>
            <a:pPr marL="0" marR="0" indent="0" defTabSz="2438338" rtl="0" fontAlgn="auto" latinLnBrk="0" hangingPunct="0">
              <a:lnSpc>
                <a:spcPts val="1600"/>
              </a:lnSpc>
              <a:spcBef>
                <a:spcPts val="0"/>
              </a:spcBef>
              <a:spcAft>
                <a:spcPts val="0"/>
              </a:spcAft>
              <a:buClrTx/>
              <a:buSzTx/>
              <a:buFontTx/>
              <a:buNone/>
              <a:tabLst/>
            </a:pPr>
            <a:r>
              <a:rPr lang="nl-NL" sz="1400" dirty="0">
                <a:latin typeface="Montserrat" panose="00000500000000000000" pitchFamily="2" charset="0"/>
              </a:rPr>
              <a:t>Hierdoor verbeteren we de doorlooptijd van </a:t>
            </a:r>
            <a:r>
              <a:rPr lang="nl-NL" sz="1400" i="1" dirty="0">
                <a:latin typeface="Montserrat" panose="00000500000000000000" pitchFamily="2" charset="0"/>
              </a:rPr>
              <a:t>en</a:t>
            </a:r>
            <a:r>
              <a:rPr lang="nl-NL" sz="1400" dirty="0">
                <a:latin typeface="Montserrat" panose="00000500000000000000" pitchFamily="2" charset="0"/>
              </a:rPr>
              <a:t> het draagvlak voor de plaatsing van de laadpalen. </a:t>
            </a:r>
          </a:p>
          <a:p>
            <a:pPr marL="0" marR="0" indent="0" defTabSz="2438338" rtl="0" fontAlgn="auto" latinLnBrk="0" hangingPunct="0">
              <a:lnSpc>
                <a:spcPts val="1600"/>
              </a:lnSpc>
              <a:spcBef>
                <a:spcPts val="0"/>
              </a:spcBef>
              <a:spcAft>
                <a:spcPts val="0"/>
              </a:spcAft>
              <a:buClrTx/>
              <a:buSzTx/>
              <a:buFontTx/>
              <a:buNone/>
              <a:tabLst/>
            </a:pPr>
            <a:endParaRPr lang="en-US" sz="1400" dirty="0">
              <a:latin typeface="Montserrat" panose="00000500000000000000" pitchFamily="2" charset="0"/>
            </a:endParaRPr>
          </a:p>
          <a:p>
            <a:pPr marL="0" marR="0" indent="0" defTabSz="2438338" rtl="0" fontAlgn="auto" latinLnBrk="0" hangingPunct="0">
              <a:lnSpc>
                <a:spcPts val="1600"/>
              </a:lnSpc>
              <a:spcBef>
                <a:spcPts val="0"/>
              </a:spcBef>
              <a:spcAft>
                <a:spcPts val="0"/>
              </a:spcAft>
              <a:buClrTx/>
              <a:buSzTx/>
              <a:buFontTx/>
              <a:buNone/>
              <a:tabLst/>
            </a:pPr>
            <a:r>
              <a:rPr lang="nl-NL" sz="1400" dirty="0">
                <a:latin typeface="Montserrat" panose="00000500000000000000" pitchFamily="2" charset="0"/>
              </a:rPr>
              <a:t>Met vriendelijke groet, </a:t>
            </a:r>
          </a:p>
          <a:p>
            <a:pPr marL="0" marR="0" indent="0" defTabSz="2438338" rtl="0" fontAlgn="auto" latinLnBrk="0" hangingPunct="0">
              <a:lnSpc>
                <a:spcPts val="1600"/>
              </a:lnSpc>
              <a:spcBef>
                <a:spcPts val="0"/>
              </a:spcBef>
              <a:spcAft>
                <a:spcPts val="0"/>
              </a:spcAft>
              <a:buClrTx/>
              <a:buSzTx/>
              <a:buFontTx/>
              <a:buNone/>
              <a:tabLst/>
            </a:pPr>
            <a:r>
              <a:rPr lang="nl-NL" sz="1400" dirty="0">
                <a:latin typeface="Montserrat" panose="00000500000000000000" pitchFamily="2" charset="0"/>
              </a:rPr>
              <a:t>Tim van Beek</a:t>
            </a:r>
          </a:p>
        </p:txBody>
      </p:sp>
      <p:sp>
        <p:nvSpPr>
          <p:cNvPr id="21" name="Vrije vorm: vorm 20">
            <a:extLst>
              <a:ext uri="{FF2B5EF4-FFF2-40B4-BE49-F238E27FC236}">
                <a16:creationId xmlns:a16="http://schemas.microsoft.com/office/drawing/2014/main" id="{85821F30-DE2B-4782-1A02-ED98C9B8ECD9}"/>
              </a:ext>
            </a:extLst>
          </p:cNvPr>
          <p:cNvSpPr/>
          <p:nvPr/>
        </p:nvSpPr>
        <p:spPr>
          <a:xfrm>
            <a:off x="0" y="0"/>
            <a:ext cx="12192000" cy="1489710"/>
          </a:xfrm>
          <a:custGeom>
            <a:avLst/>
            <a:gdLst>
              <a:gd name="connsiteX0" fmla="*/ 0 w 12192000"/>
              <a:gd name="connsiteY0" fmla="*/ 0 h 1489710"/>
              <a:gd name="connsiteX1" fmla="*/ 12192000 w 12192000"/>
              <a:gd name="connsiteY1" fmla="*/ 0 h 1489710"/>
              <a:gd name="connsiteX2" fmla="*/ 12192000 w 12192000"/>
              <a:gd name="connsiteY2" fmla="*/ 1489710 h 1489710"/>
              <a:gd name="connsiteX3" fmla="*/ 0 w 12192000"/>
              <a:gd name="connsiteY3" fmla="*/ 1489710 h 1489710"/>
            </a:gdLst>
            <a:ahLst/>
            <a:cxnLst>
              <a:cxn ang="0">
                <a:pos x="connsiteX0" y="connsiteY0"/>
              </a:cxn>
              <a:cxn ang="0">
                <a:pos x="connsiteX1" y="connsiteY1"/>
              </a:cxn>
              <a:cxn ang="0">
                <a:pos x="connsiteX2" y="connsiteY2"/>
              </a:cxn>
              <a:cxn ang="0">
                <a:pos x="connsiteX3" y="connsiteY3"/>
              </a:cxn>
            </a:cxnLst>
            <a:rect l="l" t="t" r="r" b="b"/>
            <a:pathLst>
              <a:path w="12192000" h="1489710">
                <a:moveTo>
                  <a:pt x="0" y="0"/>
                </a:moveTo>
                <a:lnTo>
                  <a:pt x="12192000" y="0"/>
                </a:lnTo>
                <a:lnTo>
                  <a:pt x="12192000" y="1489710"/>
                </a:lnTo>
                <a:lnTo>
                  <a:pt x="0" y="1489710"/>
                </a:lnTo>
                <a:close/>
              </a:path>
            </a:pathLst>
          </a:custGeom>
          <a:gradFill>
            <a:gsLst>
              <a:gs pos="1000">
                <a:srgbClr val="43B171">
                  <a:alpha val="90000"/>
                </a:srgbClr>
              </a:gs>
              <a:gs pos="99000">
                <a:srgbClr val="3C91E6">
                  <a:alpha val="90000"/>
                </a:srgbClr>
              </a:gs>
            </a:gsLst>
            <a:lin ang="10800000" scaled="1"/>
          </a:gradFill>
          <a:ln w="12700" cap="flat">
            <a:noFill/>
            <a:prstDash val="solid"/>
            <a:miter/>
          </a:ln>
        </p:spPr>
        <p:txBody>
          <a:bodyPr rtlCol="0" anchor="ctr"/>
          <a:lstStyle/>
          <a:p>
            <a:endParaRPr lang="nl-NL"/>
          </a:p>
        </p:txBody>
      </p:sp>
      <p:grpSp>
        <p:nvGrpSpPr>
          <p:cNvPr id="22" name="Groep 21">
            <a:extLst>
              <a:ext uri="{FF2B5EF4-FFF2-40B4-BE49-F238E27FC236}">
                <a16:creationId xmlns:a16="http://schemas.microsoft.com/office/drawing/2014/main" id="{A566BA36-7D5D-D61E-E1B8-F9A78923213C}"/>
              </a:ext>
            </a:extLst>
          </p:cNvPr>
          <p:cNvGrpSpPr/>
          <p:nvPr/>
        </p:nvGrpSpPr>
        <p:grpSpPr>
          <a:xfrm>
            <a:off x="9654031" y="0"/>
            <a:ext cx="2537968" cy="941324"/>
            <a:chOff x="9654031" y="0"/>
            <a:chExt cx="2537968" cy="941324"/>
          </a:xfrm>
        </p:grpSpPr>
        <p:grpSp>
          <p:nvGrpSpPr>
            <p:cNvPr id="23" name="Groep 22">
              <a:extLst>
                <a:ext uri="{FF2B5EF4-FFF2-40B4-BE49-F238E27FC236}">
                  <a16:creationId xmlns:a16="http://schemas.microsoft.com/office/drawing/2014/main" id="{4C2AA6D7-F852-D31E-4A7E-CECDAB1BDA77}"/>
                </a:ext>
              </a:extLst>
            </p:cNvPr>
            <p:cNvGrpSpPr/>
            <p:nvPr/>
          </p:nvGrpSpPr>
          <p:grpSpPr>
            <a:xfrm>
              <a:off x="9654031" y="0"/>
              <a:ext cx="2537968" cy="941324"/>
              <a:chOff x="9654031" y="0"/>
              <a:chExt cx="2537968" cy="941324"/>
            </a:xfrm>
          </p:grpSpPr>
          <p:sp>
            <p:nvSpPr>
              <p:cNvPr id="25" name="Vrije vorm: vorm 24">
                <a:extLst>
                  <a:ext uri="{FF2B5EF4-FFF2-40B4-BE49-F238E27FC236}">
                    <a16:creationId xmlns:a16="http://schemas.microsoft.com/office/drawing/2014/main" id="{A2B481B5-B01E-8160-E406-8265EEA14375}"/>
                  </a:ext>
                </a:extLst>
              </p:cNvPr>
              <p:cNvSpPr/>
              <p:nvPr/>
            </p:nvSpPr>
            <p:spPr>
              <a:xfrm>
                <a:off x="9654031" y="0"/>
                <a:ext cx="2537968" cy="941324"/>
              </a:xfrm>
              <a:custGeom>
                <a:avLst/>
                <a:gdLst>
                  <a:gd name="connsiteX0" fmla="*/ 2537968 w 2537968"/>
                  <a:gd name="connsiteY0" fmla="*/ 613918 h 941324"/>
                  <a:gd name="connsiteX1" fmla="*/ 1891157 w 2537968"/>
                  <a:gd name="connsiteY1" fmla="*/ 941324 h 941324"/>
                  <a:gd name="connsiteX2" fmla="*/ 0 w 2537968"/>
                  <a:gd name="connsiteY2" fmla="*/ 0 h 941324"/>
                  <a:gd name="connsiteX3" fmla="*/ 2537968 w 2537968"/>
                  <a:gd name="connsiteY3" fmla="*/ 0 h 941324"/>
                  <a:gd name="connsiteX4" fmla="*/ 2537968 w 2537968"/>
                  <a:gd name="connsiteY4" fmla="*/ 613918 h 94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7968" h="941324">
                    <a:moveTo>
                      <a:pt x="2537968" y="613918"/>
                    </a:moveTo>
                    <a:lnTo>
                      <a:pt x="1891157" y="941324"/>
                    </a:lnTo>
                    <a:lnTo>
                      <a:pt x="0" y="0"/>
                    </a:lnTo>
                    <a:lnTo>
                      <a:pt x="2537968" y="0"/>
                    </a:lnTo>
                    <a:lnTo>
                      <a:pt x="2537968" y="613918"/>
                    </a:lnTo>
                    <a:close/>
                  </a:path>
                </a:pathLst>
              </a:custGeom>
              <a:solidFill>
                <a:srgbClr val="FFFFFF"/>
              </a:solidFill>
              <a:ln w="12700" cap="flat">
                <a:noFill/>
                <a:prstDash val="solid"/>
                <a:miter/>
              </a:ln>
              <a:effectLst>
                <a:outerShdw blurRad="127000" algn="ctr" rotWithShape="0">
                  <a:prstClr val="black">
                    <a:alpha val="10000"/>
                  </a:prstClr>
                </a:outerShdw>
              </a:effectLst>
            </p:spPr>
            <p:txBody>
              <a:bodyPr rtlCol="0" anchor="ctr"/>
              <a:lstStyle/>
              <a:p>
                <a:endParaRPr lang="nl-NL"/>
              </a:p>
            </p:txBody>
          </p:sp>
          <p:grpSp>
            <p:nvGrpSpPr>
              <p:cNvPr id="26" name="Groep 25">
                <a:extLst>
                  <a:ext uri="{FF2B5EF4-FFF2-40B4-BE49-F238E27FC236}">
                    <a16:creationId xmlns:a16="http://schemas.microsoft.com/office/drawing/2014/main" id="{CEDA3F4E-59B6-32F3-68CF-44772537E9C7}"/>
                  </a:ext>
                </a:extLst>
              </p:cNvPr>
              <p:cNvGrpSpPr/>
              <p:nvPr/>
            </p:nvGrpSpPr>
            <p:grpSpPr>
              <a:xfrm>
                <a:off x="10661396" y="131323"/>
                <a:ext cx="1241806" cy="326378"/>
                <a:chOff x="3375499" y="2709308"/>
                <a:chExt cx="5437158" cy="1429024"/>
              </a:xfrm>
            </p:grpSpPr>
            <p:sp>
              <p:nvSpPr>
                <p:cNvPr id="27" name="Vrije vorm: vorm 26">
                  <a:extLst>
                    <a:ext uri="{FF2B5EF4-FFF2-40B4-BE49-F238E27FC236}">
                      <a16:creationId xmlns:a16="http://schemas.microsoft.com/office/drawing/2014/main" id="{D0152745-CFD5-18E6-6D33-B556F5C9EFE9}"/>
                    </a:ext>
                  </a:extLst>
                </p:cNvPr>
                <p:cNvSpPr/>
                <p:nvPr/>
              </p:nvSpPr>
              <p:spPr>
                <a:xfrm>
                  <a:off x="5026914" y="3071877"/>
                  <a:ext cx="458978" cy="702817"/>
                </a:xfrm>
                <a:custGeom>
                  <a:avLst/>
                  <a:gdLst>
                    <a:gd name="connsiteX0" fmla="*/ 113411 w 458978"/>
                    <a:gd name="connsiteY0" fmla="*/ 108458 h 702817"/>
                    <a:gd name="connsiteX1" fmla="*/ 113411 w 458978"/>
                    <a:gd name="connsiteY1" fmla="*/ 290068 h 702817"/>
                    <a:gd name="connsiteX2" fmla="*/ 433578 w 458978"/>
                    <a:gd name="connsiteY2" fmla="*/ 290068 h 702817"/>
                    <a:gd name="connsiteX3" fmla="*/ 433578 w 458978"/>
                    <a:gd name="connsiteY3" fmla="*/ 398526 h 702817"/>
                    <a:gd name="connsiteX4" fmla="*/ 113411 w 458978"/>
                    <a:gd name="connsiteY4" fmla="*/ 398526 h 702817"/>
                    <a:gd name="connsiteX5" fmla="*/ 113411 w 458978"/>
                    <a:gd name="connsiteY5" fmla="*/ 594360 h 702817"/>
                    <a:gd name="connsiteX6" fmla="*/ 458978 w 458978"/>
                    <a:gd name="connsiteY6" fmla="*/ 594360 h 702817"/>
                    <a:gd name="connsiteX7" fmla="*/ 458978 w 458978"/>
                    <a:gd name="connsiteY7" fmla="*/ 702818 h 702817"/>
                    <a:gd name="connsiteX8" fmla="*/ 0 w 458978"/>
                    <a:gd name="connsiteY8" fmla="*/ 702818 h 702817"/>
                    <a:gd name="connsiteX9" fmla="*/ 0 w 458978"/>
                    <a:gd name="connsiteY9" fmla="*/ 0 h 702817"/>
                    <a:gd name="connsiteX10" fmla="*/ 458978 w 458978"/>
                    <a:gd name="connsiteY10" fmla="*/ 0 h 702817"/>
                    <a:gd name="connsiteX11" fmla="*/ 458978 w 458978"/>
                    <a:gd name="connsiteY11" fmla="*/ 108458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978" h="702817">
                      <a:moveTo>
                        <a:pt x="113411" y="108458"/>
                      </a:moveTo>
                      <a:lnTo>
                        <a:pt x="113411" y="290068"/>
                      </a:lnTo>
                      <a:lnTo>
                        <a:pt x="433578" y="290068"/>
                      </a:lnTo>
                      <a:lnTo>
                        <a:pt x="433578" y="398526"/>
                      </a:lnTo>
                      <a:lnTo>
                        <a:pt x="113411" y="398526"/>
                      </a:lnTo>
                      <a:lnTo>
                        <a:pt x="113411" y="594360"/>
                      </a:lnTo>
                      <a:lnTo>
                        <a:pt x="458978" y="594360"/>
                      </a:lnTo>
                      <a:lnTo>
                        <a:pt x="458978" y="702818"/>
                      </a:lnTo>
                      <a:lnTo>
                        <a:pt x="0" y="702818"/>
                      </a:lnTo>
                      <a:lnTo>
                        <a:pt x="0" y="0"/>
                      </a:lnTo>
                      <a:lnTo>
                        <a:pt x="458978" y="0"/>
                      </a:lnTo>
                      <a:lnTo>
                        <a:pt x="458978" y="108458"/>
                      </a:lnTo>
                      <a:close/>
                    </a:path>
                  </a:pathLst>
                </a:custGeom>
                <a:solidFill>
                  <a:srgbClr val="155CA2"/>
                </a:solidFill>
                <a:ln w="12700" cap="flat">
                  <a:noFill/>
                  <a:prstDash val="solid"/>
                  <a:miter/>
                </a:ln>
              </p:spPr>
              <p:txBody>
                <a:bodyPr rtlCol="0" anchor="ctr"/>
                <a:lstStyle/>
                <a:p>
                  <a:endParaRPr lang="nl-NL"/>
                </a:p>
              </p:txBody>
            </p:sp>
            <p:sp>
              <p:nvSpPr>
                <p:cNvPr id="28" name="Vrije vorm: vorm 27">
                  <a:extLst>
                    <a:ext uri="{FF2B5EF4-FFF2-40B4-BE49-F238E27FC236}">
                      <a16:creationId xmlns:a16="http://schemas.microsoft.com/office/drawing/2014/main" id="{BAE99F89-4D77-EB67-58F5-25B228146BB9}"/>
                    </a:ext>
                  </a:extLst>
                </p:cNvPr>
                <p:cNvSpPr/>
                <p:nvPr/>
              </p:nvSpPr>
              <p:spPr>
                <a:xfrm>
                  <a:off x="5557775" y="3071877"/>
                  <a:ext cx="627888" cy="702817"/>
                </a:xfrm>
                <a:custGeom>
                  <a:avLst/>
                  <a:gdLst>
                    <a:gd name="connsiteX0" fmla="*/ 627888 w 627888"/>
                    <a:gd name="connsiteY0" fmla="*/ 0 h 702817"/>
                    <a:gd name="connsiteX1" fmla="*/ 385953 w 627888"/>
                    <a:gd name="connsiteY1" fmla="*/ 702818 h 702817"/>
                    <a:gd name="connsiteX2" fmla="*/ 241300 w 627888"/>
                    <a:gd name="connsiteY2" fmla="*/ 702818 h 702817"/>
                    <a:gd name="connsiteX3" fmla="*/ 0 w 627888"/>
                    <a:gd name="connsiteY3" fmla="*/ 0 h 702817"/>
                    <a:gd name="connsiteX4" fmla="*/ 120396 w 627888"/>
                    <a:gd name="connsiteY4" fmla="*/ 0 h 702817"/>
                    <a:gd name="connsiteX5" fmla="*/ 313436 w 627888"/>
                    <a:gd name="connsiteY5" fmla="*/ 572262 h 702817"/>
                    <a:gd name="connsiteX6" fmla="*/ 507111 w 627888"/>
                    <a:gd name="connsiteY6" fmla="*/ 0 h 702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8" h="702817">
                      <a:moveTo>
                        <a:pt x="627888" y="0"/>
                      </a:moveTo>
                      <a:lnTo>
                        <a:pt x="385953" y="702818"/>
                      </a:lnTo>
                      <a:lnTo>
                        <a:pt x="241300" y="702818"/>
                      </a:lnTo>
                      <a:lnTo>
                        <a:pt x="0" y="0"/>
                      </a:lnTo>
                      <a:lnTo>
                        <a:pt x="120396" y="0"/>
                      </a:lnTo>
                      <a:lnTo>
                        <a:pt x="313436" y="572262"/>
                      </a:lnTo>
                      <a:lnTo>
                        <a:pt x="507111" y="0"/>
                      </a:lnTo>
                      <a:close/>
                    </a:path>
                  </a:pathLst>
                </a:custGeom>
                <a:solidFill>
                  <a:srgbClr val="155CA2"/>
                </a:solidFill>
                <a:ln w="12700" cap="flat">
                  <a:noFill/>
                  <a:prstDash val="solid"/>
                  <a:miter/>
                </a:ln>
              </p:spPr>
              <p:txBody>
                <a:bodyPr rtlCol="0" anchor="ctr"/>
                <a:lstStyle/>
                <a:p>
                  <a:endParaRPr lang="nl-NL"/>
                </a:p>
              </p:txBody>
            </p:sp>
            <p:sp>
              <p:nvSpPr>
                <p:cNvPr id="29" name="Vrije vorm: vorm 28">
                  <a:extLst>
                    <a:ext uri="{FF2B5EF4-FFF2-40B4-BE49-F238E27FC236}">
                      <a16:creationId xmlns:a16="http://schemas.microsoft.com/office/drawing/2014/main" id="{8973E4E6-EB4D-5244-F003-2E31E4DC3614}"/>
                    </a:ext>
                  </a:extLst>
                </p:cNvPr>
                <p:cNvSpPr/>
                <p:nvPr/>
              </p:nvSpPr>
              <p:spPr>
                <a:xfrm>
                  <a:off x="6210301" y="3071496"/>
                  <a:ext cx="462534" cy="715264"/>
                </a:xfrm>
                <a:custGeom>
                  <a:avLst/>
                  <a:gdLst>
                    <a:gd name="connsiteX0" fmla="*/ 462534 w 462534"/>
                    <a:gd name="connsiteY0" fmla="*/ 675005 h 715264"/>
                    <a:gd name="connsiteX1" fmla="*/ 304292 w 462534"/>
                    <a:gd name="connsiteY1" fmla="*/ 715264 h 715264"/>
                    <a:gd name="connsiteX2" fmla="*/ 102489 w 462534"/>
                    <a:gd name="connsiteY2" fmla="*/ 491363 h 715264"/>
                    <a:gd name="connsiteX3" fmla="*/ 102489 w 462534"/>
                    <a:gd name="connsiteY3" fmla="*/ 257429 h 715264"/>
                    <a:gd name="connsiteX4" fmla="*/ 0 w 462534"/>
                    <a:gd name="connsiteY4" fmla="*/ 257429 h 715264"/>
                    <a:gd name="connsiteX5" fmla="*/ 0 w 462534"/>
                    <a:gd name="connsiteY5" fmla="*/ 151003 h 715264"/>
                    <a:gd name="connsiteX6" fmla="*/ 102489 w 462534"/>
                    <a:gd name="connsiteY6" fmla="*/ 151003 h 715264"/>
                    <a:gd name="connsiteX7" fmla="*/ 102489 w 462534"/>
                    <a:gd name="connsiteY7" fmla="*/ 25400 h 715264"/>
                    <a:gd name="connsiteX8" fmla="*/ 215900 w 462534"/>
                    <a:gd name="connsiteY8" fmla="*/ 0 h 715264"/>
                    <a:gd name="connsiteX9" fmla="*/ 215900 w 462534"/>
                    <a:gd name="connsiteY9" fmla="*/ 150622 h 715264"/>
                    <a:gd name="connsiteX10" fmla="*/ 443992 w 462534"/>
                    <a:gd name="connsiteY10" fmla="*/ 150622 h 715264"/>
                    <a:gd name="connsiteX11" fmla="*/ 443992 w 462534"/>
                    <a:gd name="connsiteY11" fmla="*/ 257048 h 715264"/>
                    <a:gd name="connsiteX12" fmla="*/ 216408 w 462534"/>
                    <a:gd name="connsiteY12" fmla="*/ 257048 h 715264"/>
                    <a:gd name="connsiteX13" fmla="*/ 216408 w 462534"/>
                    <a:gd name="connsiteY13" fmla="*/ 484886 h 715264"/>
                    <a:gd name="connsiteX14" fmla="*/ 324866 w 462534"/>
                    <a:gd name="connsiteY14" fmla="*/ 609473 h 715264"/>
                    <a:gd name="connsiteX15" fmla="*/ 442468 w 462534"/>
                    <a:gd name="connsiteY15" fmla="*/ 582422 h 7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2534" h="715264">
                      <a:moveTo>
                        <a:pt x="462534" y="675005"/>
                      </a:moveTo>
                      <a:cubicBezTo>
                        <a:pt x="413778" y="700925"/>
                        <a:pt x="359512" y="714743"/>
                        <a:pt x="304292" y="715264"/>
                      </a:cubicBezTo>
                      <a:cubicBezTo>
                        <a:pt x="190754" y="715264"/>
                        <a:pt x="102489" y="644017"/>
                        <a:pt x="102489" y="491363"/>
                      </a:cubicBezTo>
                      <a:lnTo>
                        <a:pt x="102489" y="257429"/>
                      </a:lnTo>
                      <a:lnTo>
                        <a:pt x="0" y="257429"/>
                      </a:lnTo>
                      <a:lnTo>
                        <a:pt x="0" y="151003"/>
                      </a:lnTo>
                      <a:lnTo>
                        <a:pt x="102489" y="151003"/>
                      </a:lnTo>
                      <a:lnTo>
                        <a:pt x="102489" y="25400"/>
                      </a:lnTo>
                      <a:lnTo>
                        <a:pt x="215900" y="0"/>
                      </a:lnTo>
                      <a:lnTo>
                        <a:pt x="215900" y="150622"/>
                      </a:lnTo>
                      <a:lnTo>
                        <a:pt x="443992" y="150622"/>
                      </a:lnTo>
                      <a:lnTo>
                        <a:pt x="443992" y="257048"/>
                      </a:lnTo>
                      <a:lnTo>
                        <a:pt x="216408" y="257048"/>
                      </a:lnTo>
                      <a:lnTo>
                        <a:pt x="216408" y="484886"/>
                      </a:lnTo>
                      <a:cubicBezTo>
                        <a:pt x="216408" y="565404"/>
                        <a:pt x="253619" y="609473"/>
                        <a:pt x="324866" y="609473"/>
                      </a:cubicBezTo>
                      <a:cubicBezTo>
                        <a:pt x="360045" y="609473"/>
                        <a:pt x="399161" y="597408"/>
                        <a:pt x="442468" y="582422"/>
                      </a:cubicBezTo>
                      <a:close/>
                    </a:path>
                  </a:pathLst>
                </a:custGeom>
                <a:solidFill>
                  <a:srgbClr val="3C91E6"/>
                </a:solidFill>
                <a:ln w="12700" cap="flat">
                  <a:noFill/>
                  <a:prstDash val="solid"/>
                  <a:miter/>
                </a:ln>
              </p:spPr>
              <p:txBody>
                <a:bodyPr rtlCol="0" anchor="ctr"/>
                <a:lstStyle/>
                <a:p>
                  <a:endParaRPr lang="nl-NL"/>
                </a:p>
              </p:txBody>
            </p:sp>
            <p:sp>
              <p:nvSpPr>
                <p:cNvPr id="30" name="Vrije vorm: vorm 29">
                  <a:extLst>
                    <a:ext uri="{FF2B5EF4-FFF2-40B4-BE49-F238E27FC236}">
                      <a16:creationId xmlns:a16="http://schemas.microsoft.com/office/drawing/2014/main" id="{AEE322F9-1D60-7938-DA76-906ED7129346}"/>
                    </a:ext>
                  </a:extLst>
                </p:cNvPr>
                <p:cNvSpPr/>
                <p:nvPr/>
              </p:nvSpPr>
              <p:spPr>
                <a:xfrm>
                  <a:off x="6727830" y="3210184"/>
                  <a:ext cx="576575" cy="576584"/>
                </a:xfrm>
                <a:custGeom>
                  <a:avLst/>
                  <a:gdLst>
                    <a:gd name="connsiteX0" fmla="*/ 576575 w 576575"/>
                    <a:gd name="connsiteY0" fmla="*/ 288413 h 576584"/>
                    <a:gd name="connsiteX1" fmla="*/ 290444 w 576575"/>
                    <a:gd name="connsiteY1" fmla="*/ 576576 h 576584"/>
                    <a:gd name="connsiteX2" fmla="*/ 8 w 576575"/>
                    <a:gd name="connsiteY2" fmla="*/ 290457 h 576584"/>
                    <a:gd name="connsiteX3" fmla="*/ 286126 w 576575"/>
                    <a:gd name="connsiteY3" fmla="*/ 8 h 576584"/>
                    <a:gd name="connsiteX4" fmla="*/ 576563 w 576575"/>
                    <a:gd name="connsiteY4" fmla="*/ 286139 h 576584"/>
                    <a:gd name="connsiteX5" fmla="*/ 576575 w 576575"/>
                    <a:gd name="connsiteY5" fmla="*/ 288413 h 576584"/>
                    <a:gd name="connsiteX6" fmla="*/ 118486 w 576575"/>
                    <a:gd name="connsiteY6" fmla="*/ 288413 h 576584"/>
                    <a:gd name="connsiteX7" fmla="*/ 290191 w 576575"/>
                    <a:gd name="connsiteY7" fmla="*/ 467863 h 576584"/>
                    <a:gd name="connsiteX8" fmla="*/ 461894 w 576575"/>
                    <a:gd name="connsiteY8" fmla="*/ 288413 h 576584"/>
                    <a:gd name="connsiteX9" fmla="*/ 290191 w 576575"/>
                    <a:gd name="connsiteY9" fmla="*/ 108835 h 576584"/>
                    <a:gd name="connsiteX10" fmla="*/ 118613 w 576575"/>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5" h="576584">
                      <a:moveTo>
                        <a:pt x="576575" y="288413"/>
                      </a:moveTo>
                      <a:cubicBezTo>
                        <a:pt x="576575" y="453513"/>
                        <a:pt x="451099" y="576576"/>
                        <a:pt x="290444" y="576576"/>
                      </a:cubicBezTo>
                      <a:cubicBezTo>
                        <a:pt x="131224" y="577770"/>
                        <a:pt x="1202" y="449665"/>
                        <a:pt x="8" y="290457"/>
                      </a:cubicBezTo>
                      <a:cubicBezTo>
                        <a:pt x="-1185" y="131237"/>
                        <a:pt x="126907" y="1202"/>
                        <a:pt x="286126" y="8"/>
                      </a:cubicBezTo>
                      <a:cubicBezTo>
                        <a:pt x="445334" y="-1185"/>
                        <a:pt x="575369" y="126920"/>
                        <a:pt x="576563" y="286139"/>
                      </a:cubicBezTo>
                      <a:cubicBezTo>
                        <a:pt x="576575" y="286888"/>
                        <a:pt x="576575" y="287651"/>
                        <a:pt x="576575" y="288413"/>
                      </a:cubicBezTo>
                      <a:close/>
                      <a:moveTo>
                        <a:pt x="118486" y="288413"/>
                      </a:moveTo>
                      <a:cubicBezTo>
                        <a:pt x="118486" y="394838"/>
                        <a:pt x="193670" y="467863"/>
                        <a:pt x="290191" y="467863"/>
                      </a:cubicBezTo>
                      <a:cubicBezTo>
                        <a:pt x="386710" y="467863"/>
                        <a:pt x="461894" y="394585"/>
                        <a:pt x="461894" y="288413"/>
                      </a:cubicBezTo>
                      <a:cubicBezTo>
                        <a:pt x="461894" y="182241"/>
                        <a:pt x="385694" y="108835"/>
                        <a:pt x="290191" y="108835"/>
                      </a:cubicBezTo>
                      <a:cubicBezTo>
                        <a:pt x="194686" y="108835"/>
                        <a:pt x="118613" y="181987"/>
                        <a:pt x="118613" y="288413"/>
                      </a:cubicBezTo>
                      <a:close/>
                    </a:path>
                  </a:pathLst>
                </a:custGeom>
                <a:solidFill>
                  <a:srgbClr val="3C91E6"/>
                </a:solidFill>
                <a:ln w="12700" cap="flat">
                  <a:noFill/>
                  <a:prstDash val="solid"/>
                  <a:miter/>
                </a:ln>
              </p:spPr>
              <p:txBody>
                <a:bodyPr rtlCol="0" anchor="ctr"/>
                <a:lstStyle/>
                <a:p>
                  <a:endParaRPr lang="nl-NL"/>
                </a:p>
              </p:txBody>
            </p:sp>
            <p:sp>
              <p:nvSpPr>
                <p:cNvPr id="31" name="Vrije vorm: vorm 30">
                  <a:extLst>
                    <a:ext uri="{FF2B5EF4-FFF2-40B4-BE49-F238E27FC236}">
                      <a16:creationId xmlns:a16="http://schemas.microsoft.com/office/drawing/2014/main" id="{449366F1-392E-5E67-DA43-C0E0626A570D}"/>
                    </a:ext>
                  </a:extLst>
                </p:cNvPr>
                <p:cNvSpPr/>
                <p:nvPr/>
              </p:nvSpPr>
              <p:spPr>
                <a:xfrm>
                  <a:off x="7395596" y="3210184"/>
                  <a:ext cx="576576" cy="576584"/>
                </a:xfrm>
                <a:custGeom>
                  <a:avLst/>
                  <a:gdLst>
                    <a:gd name="connsiteX0" fmla="*/ 576576 w 576576"/>
                    <a:gd name="connsiteY0" fmla="*/ 288413 h 576584"/>
                    <a:gd name="connsiteX1" fmla="*/ 290445 w 576576"/>
                    <a:gd name="connsiteY1" fmla="*/ 576576 h 576584"/>
                    <a:gd name="connsiteX2" fmla="*/ 8 w 576576"/>
                    <a:gd name="connsiteY2" fmla="*/ 290457 h 576584"/>
                    <a:gd name="connsiteX3" fmla="*/ 286127 w 576576"/>
                    <a:gd name="connsiteY3" fmla="*/ 8 h 576584"/>
                    <a:gd name="connsiteX4" fmla="*/ 576563 w 576576"/>
                    <a:gd name="connsiteY4" fmla="*/ 286139 h 576584"/>
                    <a:gd name="connsiteX5" fmla="*/ 576576 w 576576"/>
                    <a:gd name="connsiteY5" fmla="*/ 288413 h 576584"/>
                    <a:gd name="connsiteX6" fmla="*/ 118487 w 576576"/>
                    <a:gd name="connsiteY6" fmla="*/ 288413 h 576584"/>
                    <a:gd name="connsiteX7" fmla="*/ 290191 w 576576"/>
                    <a:gd name="connsiteY7" fmla="*/ 467863 h 576584"/>
                    <a:gd name="connsiteX8" fmla="*/ 461895 w 576576"/>
                    <a:gd name="connsiteY8" fmla="*/ 288413 h 576584"/>
                    <a:gd name="connsiteX9" fmla="*/ 290191 w 576576"/>
                    <a:gd name="connsiteY9" fmla="*/ 108835 h 576584"/>
                    <a:gd name="connsiteX10" fmla="*/ 118614 w 576576"/>
                    <a:gd name="connsiteY10" fmla="*/ 288413 h 57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576" h="576584">
                      <a:moveTo>
                        <a:pt x="576576" y="288413"/>
                      </a:moveTo>
                      <a:cubicBezTo>
                        <a:pt x="576576" y="453513"/>
                        <a:pt x="451100" y="576576"/>
                        <a:pt x="290445" y="576576"/>
                      </a:cubicBezTo>
                      <a:cubicBezTo>
                        <a:pt x="131225" y="577770"/>
                        <a:pt x="1203" y="449665"/>
                        <a:pt x="8" y="290457"/>
                      </a:cubicBezTo>
                      <a:cubicBezTo>
                        <a:pt x="-1185" y="131237"/>
                        <a:pt x="126907" y="1202"/>
                        <a:pt x="286127" y="8"/>
                      </a:cubicBezTo>
                      <a:cubicBezTo>
                        <a:pt x="445334" y="-1185"/>
                        <a:pt x="575369" y="126920"/>
                        <a:pt x="576563" y="286139"/>
                      </a:cubicBezTo>
                      <a:cubicBezTo>
                        <a:pt x="576576" y="286888"/>
                        <a:pt x="576576" y="287651"/>
                        <a:pt x="576576" y="288413"/>
                      </a:cubicBezTo>
                      <a:close/>
                      <a:moveTo>
                        <a:pt x="118487" y="288413"/>
                      </a:moveTo>
                      <a:cubicBezTo>
                        <a:pt x="118487" y="394838"/>
                        <a:pt x="193798" y="467863"/>
                        <a:pt x="290191" y="467863"/>
                      </a:cubicBezTo>
                      <a:cubicBezTo>
                        <a:pt x="386584" y="467863"/>
                        <a:pt x="461895" y="394585"/>
                        <a:pt x="461895" y="288413"/>
                      </a:cubicBezTo>
                      <a:cubicBezTo>
                        <a:pt x="461895" y="182241"/>
                        <a:pt x="385695" y="108835"/>
                        <a:pt x="290191" y="108835"/>
                      </a:cubicBezTo>
                      <a:cubicBezTo>
                        <a:pt x="194687" y="108835"/>
                        <a:pt x="118614" y="181987"/>
                        <a:pt x="118614" y="288413"/>
                      </a:cubicBezTo>
                      <a:close/>
                    </a:path>
                  </a:pathLst>
                </a:custGeom>
                <a:solidFill>
                  <a:srgbClr val="3C91E6"/>
                </a:solidFill>
                <a:ln w="12700" cap="flat">
                  <a:noFill/>
                  <a:prstDash val="solid"/>
                  <a:miter/>
                </a:ln>
              </p:spPr>
              <p:txBody>
                <a:bodyPr rtlCol="0" anchor="ctr"/>
                <a:lstStyle/>
                <a:p>
                  <a:endParaRPr lang="nl-NL"/>
                </a:p>
              </p:txBody>
            </p:sp>
            <p:sp>
              <p:nvSpPr>
                <p:cNvPr id="32" name="Vrije vorm: vorm 31">
                  <a:extLst>
                    <a:ext uri="{FF2B5EF4-FFF2-40B4-BE49-F238E27FC236}">
                      <a16:creationId xmlns:a16="http://schemas.microsoft.com/office/drawing/2014/main" id="{EB84E41C-48FD-080A-412C-0F430D5D9503}"/>
                    </a:ext>
                  </a:extLst>
                </p:cNvPr>
                <p:cNvSpPr/>
                <p:nvPr/>
              </p:nvSpPr>
              <p:spPr>
                <a:xfrm>
                  <a:off x="8086725" y="3001518"/>
                  <a:ext cx="114300" cy="773176"/>
                </a:xfrm>
                <a:custGeom>
                  <a:avLst/>
                  <a:gdLst>
                    <a:gd name="connsiteX0" fmla="*/ 0 w 114300"/>
                    <a:gd name="connsiteY0" fmla="*/ 0 h 773176"/>
                    <a:gd name="connsiteX1" fmla="*/ 114300 w 114300"/>
                    <a:gd name="connsiteY1" fmla="*/ 0 h 773176"/>
                    <a:gd name="connsiteX2" fmla="*/ 114300 w 114300"/>
                    <a:gd name="connsiteY2" fmla="*/ 773176 h 773176"/>
                    <a:gd name="connsiteX3" fmla="*/ 0 w 114300"/>
                    <a:gd name="connsiteY3" fmla="*/ 773176 h 773176"/>
                  </a:gdLst>
                  <a:ahLst/>
                  <a:cxnLst>
                    <a:cxn ang="0">
                      <a:pos x="connsiteX0" y="connsiteY0"/>
                    </a:cxn>
                    <a:cxn ang="0">
                      <a:pos x="connsiteX1" y="connsiteY1"/>
                    </a:cxn>
                    <a:cxn ang="0">
                      <a:pos x="connsiteX2" y="connsiteY2"/>
                    </a:cxn>
                    <a:cxn ang="0">
                      <a:pos x="connsiteX3" y="connsiteY3"/>
                    </a:cxn>
                  </a:cxnLst>
                  <a:rect l="l" t="t" r="r" b="b"/>
                  <a:pathLst>
                    <a:path w="114300" h="773176">
                      <a:moveTo>
                        <a:pt x="0" y="0"/>
                      </a:moveTo>
                      <a:lnTo>
                        <a:pt x="114300" y="0"/>
                      </a:lnTo>
                      <a:lnTo>
                        <a:pt x="114300" y="773176"/>
                      </a:lnTo>
                      <a:lnTo>
                        <a:pt x="0" y="773176"/>
                      </a:lnTo>
                      <a:close/>
                    </a:path>
                  </a:pathLst>
                </a:custGeom>
                <a:solidFill>
                  <a:srgbClr val="3C91E6"/>
                </a:solidFill>
                <a:ln w="12700" cap="flat">
                  <a:noFill/>
                  <a:prstDash val="solid"/>
                  <a:miter/>
                </a:ln>
              </p:spPr>
              <p:txBody>
                <a:bodyPr rtlCol="0" anchor="ctr"/>
                <a:lstStyle/>
                <a:p>
                  <a:endParaRPr lang="nl-NL"/>
                </a:p>
              </p:txBody>
            </p:sp>
            <p:sp>
              <p:nvSpPr>
                <p:cNvPr id="33" name="Vrije vorm: vorm 32">
                  <a:extLst>
                    <a:ext uri="{FF2B5EF4-FFF2-40B4-BE49-F238E27FC236}">
                      <a16:creationId xmlns:a16="http://schemas.microsoft.com/office/drawing/2014/main" id="{873C9258-8F70-6ADB-37CF-062A8E7A637B}"/>
                    </a:ext>
                  </a:extLst>
                </p:cNvPr>
                <p:cNvSpPr/>
                <p:nvPr/>
              </p:nvSpPr>
              <p:spPr>
                <a:xfrm>
                  <a:off x="8303641" y="3209671"/>
                  <a:ext cx="509016" cy="576582"/>
                </a:xfrm>
                <a:custGeom>
                  <a:avLst/>
                  <a:gdLst>
                    <a:gd name="connsiteX0" fmla="*/ 0 w 509016"/>
                    <a:gd name="connsiteY0" fmla="*/ 387350 h 576582"/>
                    <a:gd name="connsiteX1" fmla="*/ 115951 w 509016"/>
                    <a:gd name="connsiteY1" fmla="*/ 387350 h 576582"/>
                    <a:gd name="connsiteX2" fmla="*/ 273558 w 509016"/>
                    <a:gd name="connsiteY2" fmla="*/ 476250 h 576582"/>
                    <a:gd name="connsiteX3" fmla="*/ 392049 w 509016"/>
                    <a:gd name="connsiteY3" fmla="*/ 412750 h 576582"/>
                    <a:gd name="connsiteX4" fmla="*/ 247523 w 509016"/>
                    <a:gd name="connsiteY4" fmla="*/ 337312 h 576582"/>
                    <a:gd name="connsiteX5" fmla="*/ 27559 w 509016"/>
                    <a:gd name="connsiteY5" fmla="*/ 175641 h 576582"/>
                    <a:gd name="connsiteX6" fmla="*/ 260604 w 509016"/>
                    <a:gd name="connsiteY6" fmla="*/ 0 h 576582"/>
                    <a:gd name="connsiteX7" fmla="*/ 501904 w 509016"/>
                    <a:gd name="connsiteY7" fmla="*/ 167640 h 576582"/>
                    <a:gd name="connsiteX8" fmla="*/ 387604 w 509016"/>
                    <a:gd name="connsiteY8" fmla="*/ 167640 h 576582"/>
                    <a:gd name="connsiteX9" fmla="*/ 259080 w 509016"/>
                    <a:gd name="connsiteY9" fmla="*/ 100330 h 576582"/>
                    <a:gd name="connsiteX10" fmla="*/ 142621 w 509016"/>
                    <a:gd name="connsiteY10" fmla="*/ 163830 h 576582"/>
                    <a:gd name="connsiteX11" fmla="*/ 273050 w 509016"/>
                    <a:gd name="connsiteY11" fmla="*/ 231140 h 576582"/>
                    <a:gd name="connsiteX12" fmla="*/ 509016 w 509016"/>
                    <a:gd name="connsiteY12" fmla="*/ 399923 h 576582"/>
                    <a:gd name="connsiteX13" fmla="*/ 272034 w 509016"/>
                    <a:gd name="connsiteY13" fmla="*/ 576580 h 576582"/>
                    <a:gd name="connsiteX14" fmla="*/ 0 w 509016"/>
                    <a:gd name="connsiteY14" fmla="*/ 387350 h 57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9016" h="576582">
                      <a:moveTo>
                        <a:pt x="0" y="387350"/>
                      </a:moveTo>
                      <a:lnTo>
                        <a:pt x="115951" y="387350"/>
                      </a:lnTo>
                      <a:cubicBezTo>
                        <a:pt x="132969" y="448564"/>
                        <a:pt x="177800" y="476250"/>
                        <a:pt x="273558" y="476250"/>
                      </a:cubicBezTo>
                      <a:cubicBezTo>
                        <a:pt x="346837" y="476250"/>
                        <a:pt x="392049" y="454152"/>
                        <a:pt x="392049" y="412750"/>
                      </a:cubicBezTo>
                      <a:cubicBezTo>
                        <a:pt x="392049" y="366522"/>
                        <a:pt x="339852" y="359410"/>
                        <a:pt x="247523" y="337312"/>
                      </a:cubicBezTo>
                      <a:cubicBezTo>
                        <a:pt x="92710" y="299212"/>
                        <a:pt x="27559" y="268097"/>
                        <a:pt x="27559" y="175641"/>
                      </a:cubicBezTo>
                      <a:cubicBezTo>
                        <a:pt x="27559" y="64262"/>
                        <a:pt x="121920" y="0"/>
                        <a:pt x="260604" y="0"/>
                      </a:cubicBezTo>
                      <a:cubicBezTo>
                        <a:pt x="402209" y="0"/>
                        <a:pt x="481457" y="67183"/>
                        <a:pt x="501904" y="167640"/>
                      </a:cubicBezTo>
                      <a:lnTo>
                        <a:pt x="387604" y="167640"/>
                      </a:lnTo>
                      <a:cubicBezTo>
                        <a:pt x="371475" y="122428"/>
                        <a:pt x="329311" y="100330"/>
                        <a:pt x="259080" y="100330"/>
                      </a:cubicBezTo>
                      <a:cubicBezTo>
                        <a:pt x="185674" y="100330"/>
                        <a:pt x="142621" y="125730"/>
                        <a:pt x="142621" y="163830"/>
                      </a:cubicBezTo>
                      <a:cubicBezTo>
                        <a:pt x="142621" y="199009"/>
                        <a:pt x="176657" y="208026"/>
                        <a:pt x="273050" y="231140"/>
                      </a:cubicBezTo>
                      <a:cubicBezTo>
                        <a:pt x="422656" y="266319"/>
                        <a:pt x="509016" y="292354"/>
                        <a:pt x="509016" y="399923"/>
                      </a:cubicBezTo>
                      <a:cubicBezTo>
                        <a:pt x="509016" y="518414"/>
                        <a:pt x="402717" y="576580"/>
                        <a:pt x="272034" y="576580"/>
                      </a:cubicBezTo>
                      <a:cubicBezTo>
                        <a:pt x="125476" y="577088"/>
                        <a:pt x="20955" y="506857"/>
                        <a:pt x="0" y="387350"/>
                      </a:cubicBezTo>
                      <a:close/>
                    </a:path>
                  </a:pathLst>
                </a:custGeom>
                <a:solidFill>
                  <a:srgbClr val="3C91E6"/>
                </a:solidFill>
                <a:ln w="12700" cap="flat">
                  <a:noFill/>
                  <a:prstDash val="solid"/>
                  <a:miter/>
                </a:ln>
              </p:spPr>
              <p:txBody>
                <a:bodyPr rtlCol="0" anchor="ctr"/>
                <a:lstStyle/>
                <a:p>
                  <a:endParaRPr lang="nl-NL"/>
                </a:p>
              </p:txBody>
            </p:sp>
            <p:sp>
              <p:nvSpPr>
                <p:cNvPr id="34" name="Vrije vorm: vorm 33">
                  <a:extLst>
                    <a:ext uri="{FF2B5EF4-FFF2-40B4-BE49-F238E27FC236}">
                      <a16:creationId xmlns:a16="http://schemas.microsoft.com/office/drawing/2014/main" id="{DDF386F4-5424-BD46-B5B8-66A66CCE2ACD}"/>
                    </a:ext>
                  </a:extLst>
                </p:cNvPr>
                <p:cNvSpPr/>
                <p:nvPr/>
              </p:nvSpPr>
              <p:spPr>
                <a:xfrm>
                  <a:off x="4406847" y="3542958"/>
                  <a:ext cx="206320" cy="357224"/>
                </a:xfrm>
                <a:custGeom>
                  <a:avLst/>
                  <a:gdLst>
                    <a:gd name="connsiteX0" fmla="*/ 206320 w 206320"/>
                    <a:gd name="connsiteY0" fmla="*/ 0 h 357224"/>
                    <a:gd name="connsiteX1" fmla="*/ 206320 w 206320"/>
                    <a:gd name="connsiteY1" fmla="*/ 238150 h 357224"/>
                    <a:gd name="connsiteX2" fmla="*/ 0 w 206320"/>
                    <a:gd name="connsiteY2" fmla="*/ 357225 h 357224"/>
                    <a:gd name="connsiteX3" fmla="*/ 0 w 206320"/>
                    <a:gd name="connsiteY3" fmla="*/ 119075 h 357224"/>
                    <a:gd name="connsiteX4" fmla="*/ 206320 w 206320"/>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0"/>
                      </a:moveTo>
                      <a:lnTo>
                        <a:pt x="206320" y="238150"/>
                      </a:lnTo>
                      <a:lnTo>
                        <a:pt x="0" y="357225"/>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35" name="Vrije vorm: vorm 34">
                  <a:extLst>
                    <a:ext uri="{FF2B5EF4-FFF2-40B4-BE49-F238E27FC236}">
                      <a16:creationId xmlns:a16="http://schemas.microsoft.com/office/drawing/2014/main" id="{57724E67-27D1-B826-C457-51B6D0E78BA1}"/>
                    </a:ext>
                  </a:extLst>
                </p:cNvPr>
                <p:cNvSpPr/>
                <p:nvPr/>
              </p:nvSpPr>
              <p:spPr>
                <a:xfrm>
                  <a:off x="4406847" y="3304808"/>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36" name="Vrije vorm: vorm 35">
                  <a:extLst>
                    <a:ext uri="{FF2B5EF4-FFF2-40B4-BE49-F238E27FC236}">
                      <a16:creationId xmlns:a16="http://schemas.microsoft.com/office/drawing/2014/main" id="{01A212FC-D9E8-8D91-788E-753AF031E6AF}"/>
                    </a:ext>
                  </a:extLst>
                </p:cNvPr>
                <p:cNvSpPr/>
                <p:nvPr/>
              </p:nvSpPr>
              <p:spPr>
                <a:xfrm>
                  <a:off x="4200526" y="3185607"/>
                  <a:ext cx="412640" cy="238276"/>
                </a:xfrm>
                <a:custGeom>
                  <a:avLst/>
                  <a:gdLst>
                    <a:gd name="connsiteX0" fmla="*/ 412641 w 412640"/>
                    <a:gd name="connsiteY0" fmla="*/ 119202 h 238276"/>
                    <a:gd name="connsiteX1" fmla="*/ 206320 w 412640"/>
                    <a:gd name="connsiteY1" fmla="*/ 238276 h 238276"/>
                    <a:gd name="connsiteX2" fmla="*/ 0 w 412640"/>
                    <a:gd name="connsiteY2" fmla="*/ 119202 h 238276"/>
                    <a:gd name="connsiteX3" fmla="*/ 206320 w 412640"/>
                    <a:gd name="connsiteY3" fmla="*/ 0 h 238276"/>
                    <a:gd name="connsiteX4" fmla="*/ 412641 w 412640"/>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276">
                      <a:moveTo>
                        <a:pt x="412641" y="119202"/>
                      </a:moveTo>
                      <a:lnTo>
                        <a:pt x="206320" y="238276"/>
                      </a:lnTo>
                      <a:lnTo>
                        <a:pt x="0" y="119202"/>
                      </a:lnTo>
                      <a:lnTo>
                        <a:pt x="206320" y="0"/>
                      </a:lnTo>
                      <a:lnTo>
                        <a:pt x="412641" y="119202"/>
                      </a:lnTo>
                      <a:close/>
                    </a:path>
                  </a:pathLst>
                </a:custGeom>
                <a:solidFill>
                  <a:srgbClr val="43B171"/>
                </a:solidFill>
                <a:ln w="12635" cap="flat">
                  <a:noFill/>
                  <a:prstDash val="solid"/>
                  <a:miter/>
                </a:ln>
              </p:spPr>
              <p:txBody>
                <a:bodyPr rtlCol="0" anchor="ctr"/>
                <a:lstStyle/>
                <a:p>
                  <a:endParaRPr lang="nl-NL"/>
                </a:p>
              </p:txBody>
            </p:sp>
            <p:sp>
              <p:nvSpPr>
                <p:cNvPr id="37" name="Vrije vorm: vorm 36">
                  <a:extLst>
                    <a:ext uri="{FF2B5EF4-FFF2-40B4-BE49-F238E27FC236}">
                      <a16:creationId xmlns:a16="http://schemas.microsoft.com/office/drawing/2014/main" id="{3A08F8B9-79AE-BFD6-D029-FCE027126D15}"/>
                    </a:ext>
                  </a:extLst>
                </p:cNvPr>
                <p:cNvSpPr/>
                <p:nvPr/>
              </p:nvSpPr>
              <p:spPr>
                <a:xfrm>
                  <a:off x="4200526" y="3423883"/>
                  <a:ext cx="412640" cy="238149"/>
                </a:xfrm>
                <a:custGeom>
                  <a:avLst/>
                  <a:gdLst>
                    <a:gd name="connsiteX0" fmla="*/ 412641 w 412640"/>
                    <a:gd name="connsiteY0" fmla="*/ 119075 h 238149"/>
                    <a:gd name="connsiteX1" fmla="*/ 206320 w 412640"/>
                    <a:gd name="connsiteY1" fmla="*/ 238150 h 238149"/>
                    <a:gd name="connsiteX2" fmla="*/ 0 w 412640"/>
                    <a:gd name="connsiteY2" fmla="*/ 119075 h 238149"/>
                    <a:gd name="connsiteX3" fmla="*/ 206320 w 412640"/>
                    <a:gd name="connsiteY3" fmla="*/ 0 h 238149"/>
                    <a:gd name="connsiteX4" fmla="*/ 412641 w 412640"/>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640" h="238149">
                      <a:moveTo>
                        <a:pt x="412641" y="119075"/>
                      </a:moveTo>
                      <a:lnTo>
                        <a:pt x="206320" y="238150"/>
                      </a:lnTo>
                      <a:lnTo>
                        <a:pt x="0" y="119075"/>
                      </a:lnTo>
                      <a:lnTo>
                        <a:pt x="206320" y="0"/>
                      </a:lnTo>
                      <a:lnTo>
                        <a:pt x="412641" y="119075"/>
                      </a:lnTo>
                      <a:close/>
                    </a:path>
                  </a:pathLst>
                </a:custGeom>
                <a:solidFill>
                  <a:srgbClr val="43B171"/>
                </a:solidFill>
                <a:ln w="12635" cap="flat">
                  <a:noFill/>
                  <a:prstDash val="solid"/>
                  <a:miter/>
                </a:ln>
              </p:spPr>
              <p:txBody>
                <a:bodyPr rtlCol="0" anchor="ctr"/>
                <a:lstStyle/>
                <a:p>
                  <a:endParaRPr lang="nl-NL"/>
                </a:p>
              </p:txBody>
            </p:sp>
            <p:sp>
              <p:nvSpPr>
                <p:cNvPr id="38" name="Vrije vorm: vorm 37">
                  <a:extLst>
                    <a:ext uri="{FF2B5EF4-FFF2-40B4-BE49-F238E27FC236}">
                      <a16:creationId xmlns:a16="http://schemas.microsoft.com/office/drawing/2014/main" id="{8C66464A-CDAB-828B-A4B9-FCC4E3D6EF38}"/>
                    </a:ext>
                  </a:extLst>
                </p:cNvPr>
                <p:cNvSpPr/>
                <p:nvPr/>
              </p:nvSpPr>
              <p:spPr>
                <a:xfrm>
                  <a:off x="4200526" y="3542958"/>
                  <a:ext cx="206320" cy="357224"/>
                </a:xfrm>
                <a:custGeom>
                  <a:avLst/>
                  <a:gdLst>
                    <a:gd name="connsiteX0" fmla="*/ 206320 w 206320"/>
                    <a:gd name="connsiteY0" fmla="*/ 119075 h 357224"/>
                    <a:gd name="connsiteX1" fmla="*/ 206320 w 206320"/>
                    <a:gd name="connsiteY1" fmla="*/ 357225 h 357224"/>
                    <a:gd name="connsiteX2" fmla="*/ 0 w 206320"/>
                    <a:gd name="connsiteY2" fmla="*/ 238150 h 357224"/>
                    <a:gd name="connsiteX3" fmla="*/ 0 w 206320"/>
                    <a:gd name="connsiteY3" fmla="*/ 0 h 357224"/>
                    <a:gd name="connsiteX4" fmla="*/ 206320 w 206320"/>
                    <a:gd name="connsiteY4" fmla="*/ 119075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224">
                      <a:moveTo>
                        <a:pt x="206320" y="119075"/>
                      </a:moveTo>
                      <a:lnTo>
                        <a:pt x="206320" y="357225"/>
                      </a:ln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39" name="Vrije vorm: vorm 38">
                  <a:extLst>
                    <a:ext uri="{FF2B5EF4-FFF2-40B4-BE49-F238E27FC236}">
                      <a16:creationId xmlns:a16="http://schemas.microsoft.com/office/drawing/2014/main" id="{1DF1B68C-C6DD-CC57-A4CF-0556C38588E3}"/>
                    </a:ext>
                  </a:extLst>
                </p:cNvPr>
                <p:cNvSpPr/>
                <p:nvPr/>
              </p:nvSpPr>
              <p:spPr>
                <a:xfrm>
                  <a:off x="4200526" y="2947457"/>
                  <a:ext cx="412640" cy="357351"/>
                </a:xfrm>
                <a:custGeom>
                  <a:avLst/>
                  <a:gdLst>
                    <a:gd name="connsiteX0" fmla="*/ 206320 w 412640"/>
                    <a:gd name="connsiteY0" fmla="*/ 0 h 357351"/>
                    <a:gd name="connsiteX1" fmla="*/ 0 w 412640"/>
                    <a:gd name="connsiteY1" fmla="*/ 119075 h 357351"/>
                    <a:gd name="connsiteX2" fmla="*/ 0 w 412640"/>
                    <a:gd name="connsiteY2" fmla="*/ 357351 h 357351"/>
                    <a:gd name="connsiteX3" fmla="*/ 206320 w 412640"/>
                    <a:gd name="connsiteY3" fmla="*/ 238150 h 357351"/>
                    <a:gd name="connsiteX4" fmla="*/ 412641 w 412640"/>
                    <a:gd name="connsiteY4" fmla="*/ 357351 h 357351"/>
                    <a:gd name="connsiteX5" fmla="*/ 412641 w 412640"/>
                    <a:gd name="connsiteY5" fmla="*/ 119075 h 357351"/>
                    <a:gd name="connsiteX6" fmla="*/ 206320 w 412640"/>
                    <a:gd name="connsiteY6" fmla="*/ 0 h 35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640" h="357351">
                      <a:moveTo>
                        <a:pt x="206320" y="0"/>
                      </a:moveTo>
                      <a:lnTo>
                        <a:pt x="0" y="119075"/>
                      </a:lnTo>
                      <a:lnTo>
                        <a:pt x="0" y="357351"/>
                      </a:lnTo>
                      <a:lnTo>
                        <a:pt x="206320" y="238150"/>
                      </a:lnTo>
                      <a:lnTo>
                        <a:pt x="412641" y="357351"/>
                      </a:lnTo>
                      <a:lnTo>
                        <a:pt x="412641" y="119075"/>
                      </a:lnTo>
                      <a:lnTo>
                        <a:pt x="206320" y="0"/>
                      </a:lnTo>
                      <a:close/>
                    </a:path>
                  </a:pathLst>
                </a:custGeom>
                <a:solidFill>
                  <a:srgbClr val="97D8B2"/>
                </a:solidFill>
                <a:ln w="12635" cap="flat">
                  <a:noFill/>
                  <a:prstDash val="solid"/>
                  <a:miter/>
                </a:ln>
              </p:spPr>
              <p:txBody>
                <a:bodyPr rtlCol="0" anchor="ctr"/>
                <a:lstStyle/>
                <a:p>
                  <a:endParaRPr lang="nl-NL"/>
                </a:p>
              </p:txBody>
            </p:sp>
            <p:sp>
              <p:nvSpPr>
                <p:cNvPr id="40" name="Vrije vorm: vorm 39">
                  <a:extLst>
                    <a:ext uri="{FF2B5EF4-FFF2-40B4-BE49-F238E27FC236}">
                      <a16:creationId xmlns:a16="http://schemas.microsoft.com/office/drawing/2014/main" id="{13066DC6-6202-980A-191C-5BC4C1E30C12}"/>
                    </a:ext>
                  </a:extLst>
                </p:cNvPr>
                <p:cNvSpPr/>
                <p:nvPr/>
              </p:nvSpPr>
              <p:spPr>
                <a:xfrm>
                  <a:off x="4200526" y="2828382"/>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41" name="Vrije vorm: vorm 40">
                  <a:extLst>
                    <a:ext uri="{FF2B5EF4-FFF2-40B4-BE49-F238E27FC236}">
                      <a16:creationId xmlns:a16="http://schemas.microsoft.com/office/drawing/2014/main" id="{379A51BF-496E-F1D6-A8DC-9663B64EF8FA}"/>
                    </a:ext>
                  </a:extLst>
                </p:cNvPr>
                <p:cNvSpPr/>
                <p:nvPr/>
              </p:nvSpPr>
              <p:spPr>
                <a:xfrm>
                  <a:off x="4200526"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97D8B2"/>
                </a:solidFill>
                <a:ln w="12635" cap="flat">
                  <a:noFill/>
                  <a:prstDash val="solid"/>
                  <a:miter/>
                </a:ln>
              </p:spPr>
              <p:txBody>
                <a:bodyPr rtlCol="0" anchor="ctr"/>
                <a:lstStyle/>
                <a:p>
                  <a:endParaRPr lang="nl-NL"/>
                </a:p>
              </p:txBody>
            </p:sp>
            <p:sp>
              <p:nvSpPr>
                <p:cNvPr id="42" name="Vrije vorm: vorm 41">
                  <a:extLst>
                    <a:ext uri="{FF2B5EF4-FFF2-40B4-BE49-F238E27FC236}">
                      <a16:creationId xmlns:a16="http://schemas.microsoft.com/office/drawing/2014/main" id="{434CCFF1-1733-DCEA-46D3-C38697D361A7}"/>
                    </a:ext>
                  </a:extLst>
                </p:cNvPr>
                <p:cNvSpPr/>
                <p:nvPr/>
              </p:nvSpPr>
              <p:spPr>
                <a:xfrm>
                  <a:off x="4200526" y="37811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43" name="Vrije vorm: vorm 42">
                  <a:extLst>
                    <a:ext uri="{FF2B5EF4-FFF2-40B4-BE49-F238E27FC236}">
                      <a16:creationId xmlns:a16="http://schemas.microsoft.com/office/drawing/2014/main" id="{840001A3-77FC-9768-4638-1D3C3947A44D}"/>
                    </a:ext>
                  </a:extLst>
                </p:cNvPr>
                <p:cNvSpPr/>
                <p:nvPr/>
              </p:nvSpPr>
              <p:spPr>
                <a:xfrm>
                  <a:off x="3994333" y="3304808"/>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44" name="Vrije vorm: vorm 43">
                  <a:extLst>
                    <a:ext uri="{FF2B5EF4-FFF2-40B4-BE49-F238E27FC236}">
                      <a16:creationId xmlns:a16="http://schemas.microsoft.com/office/drawing/2014/main" id="{DA1BC8A7-09CB-9396-F1A6-5BED5F6D1199}"/>
                    </a:ext>
                  </a:extLst>
                </p:cNvPr>
                <p:cNvSpPr/>
                <p:nvPr/>
              </p:nvSpPr>
              <p:spPr>
                <a:xfrm>
                  <a:off x="3994333" y="3066532"/>
                  <a:ext cx="206193" cy="238276"/>
                </a:xfrm>
                <a:custGeom>
                  <a:avLst/>
                  <a:gdLst>
                    <a:gd name="connsiteX0" fmla="*/ 206194 w 206193"/>
                    <a:gd name="connsiteY0" fmla="*/ 0 h 238276"/>
                    <a:gd name="connsiteX1" fmla="*/ 206194 w 206193"/>
                    <a:gd name="connsiteY1" fmla="*/ 238276 h 238276"/>
                    <a:gd name="connsiteX2" fmla="*/ 0 w 206193"/>
                    <a:gd name="connsiteY2" fmla="*/ 119075 h 238276"/>
                    <a:gd name="connsiteX3" fmla="*/ 206194 w 206193"/>
                    <a:gd name="connsiteY3" fmla="*/ 0 h 238276"/>
                  </a:gdLst>
                  <a:ahLst/>
                  <a:cxnLst>
                    <a:cxn ang="0">
                      <a:pos x="connsiteX0" y="connsiteY0"/>
                    </a:cxn>
                    <a:cxn ang="0">
                      <a:pos x="connsiteX1" y="connsiteY1"/>
                    </a:cxn>
                    <a:cxn ang="0">
                      <a:pos x="connsiteX2" y="connsiteY2"/>
                    </a:cxn>
                    <a:cxn ang="0">
                      <a:pos x="connsiteX3" y="connsiteY3"/>
                    </a:cxn>
                  </a:cxnLst>
                  <a:rect l="l" t="t" r="r" b="b"/>
                  <a:pathLst>
                    <a:path w="206193" h="238276">
                      <a:moveTo>
                        <a:pt x="206194" y="0"/>
                      </a:moveTo>
                      <a:lnTo>
                        <a:pt x="206194" y="238276"/>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45" name="Vrije vorm: vorm 44">
                  <a:extLst>
                    <a:ext uri="{FF2B5EF4-FFF2-40B4-BE49-F238E27FC236}">
                      <a16:creationId xmlns:a16="http://schemas.microsoft.com/office/drawing/2014/main" id="{7378A752-B479-04B4-49AA-E190A78BE462}"/>
                    </a:ext>
                  </a:extLst>
                </p:cNvPr>
                <p:cNvSpPr/>
                <p:nvPr/>
              </p:nvSpPr>
              <p:spPr>
                <a:xfrm>
                  <a:off x="3994333" y="2828382"/>
                  <a:ext cx="206193" cy="238149"/>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97D8B2"/>
                </a:solidFill>
                <a:ln w="12635" cap="flat">
                  <a:noFill/>
                  <a:prstDash val="solid"/>
                  <a:miter/>
                </a:ln>
              </p:spPr>
              <p:txBody>
                <a:bodyPr rtlCol="0" anchor="ctr"/>
                <a:lstStyle/>
                <a:p>
                  <a:endParaRPr lang="nl-NL"/>
                </a:p>
              </p:txBody>
            </p:sp>
            <p:sp>
              <p:nvSpPr>
                <p:cNvPr id="46" name="Vrije vorm: vorm 45">
                  <a:extLst>
                    <a:ext uri="{FF2B5EF4-FFF2-40B4-BE49-F238E27FC236}">
                      <a16:creationId xmlns:a16="http://schemas.microsoft.com/office/drawing/2014/main" id="{B8A7BEEF-B86F-B073-774B-7DEDD6A873D6}"/>
                    </a:ext>
                  </a:extLst>
                </p:cNvPr>
                <p:cNvSpPr/>
                <p:nvPr/>
              </p:nvSpPr>
              <p:spPr>
                <a:xfrm>
                  <a:off x="3788012"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97D8B2"/>
                </a:solidFill>
                <a:ln w="12635" cap="flat">
                  <a:noFill/>
                  <a:prstDash val="solid"/>
                  <a:miter/>
                </a:ln>
              </p:spPr>
              <p:txBody>
                <a:bodyPr rtlCol="0" anchor="ctr"/>
                <a:lstStyle/>
                <a:p>
                  <a:endParaRPr lang="nl-NL"/>
                </a:p>
              </p:txBody>
            </p:sp>
            <p:sp>
              <p:nvSpPr>
                <p:cNvPr id="47" name="Vrije vorm: vorm 46">
                  <a:extLst>
                    <a:ext uri="{FF2B5EF4-FFF2-40B4-BE49-F238E27FC236}">
                      <a16:creationId xmlns:a16="http://schemas.microsoft.com/office/drawing/2014/main" id="{EDE50296-3D83-27B3-9E93-BA81968C72E2}"/>
                    </a:ext>
                  </a:extLst>
                </p:cNvPr>
                <p:cNvSpPr/>
                <p:nvPr/>
              </p:nvSpPr>
              <p:spPr>
                <a:xfrm>
                  <a:off x="3788012" y="3423883"/>
                  <a:ext cx="412513" cy="238149"/>
                </a:xfrm>
                <a:custGeom>
                  <a:avLst/>
                  <a:gdLst>
                    <a:gd name="connsiteX0" fmla="*/ 412514 w 412513"/>
                    <a:gd name="connsiteY0" fmla="*/ 119075 h 238149"/>
                    <a:gd name="connsiteX1" fmla="*/ 206320 w 412513"/>
                    <a:gd name="connsiteY1" fmla="*/ 238150 h 238149"/>
                    <a:gd name="connsiteX2" fmla="*/ 0 w 412513"/>
                    <a:gd name="connsiteY2" fmla="*/ 119075 h 238149"/>
                    <a:gd name="connsiteX3" fmla="*/ 206320 w 412513"/>
                    <a:gd name="connsiteY3" fmla="*/ 0 h 238149"/>
                    <a:gd name="connsiteX4" fmla="*/ 412514 w 412513"/>
                    <a:gd name="connsiteY4" fmla="*/ 119075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412514" y="119075"/>
                      </a:moveTo>
                      <a:lnTo>
                        <a:pt x="206320" y="238150"/>
                      </a:lnTo>
                      <a:lnTo>
                        <a:pt x="0" y="119075"/>
                      </a:lnTo>
                      <a:lnTo>
                        <a:pt x="206320" y="0"/>
                      </a:lnTo>
                      <a:lnTo>
                        <a:pt x="412514" y="119075"/>
                      </a:lnTo>
                      <a:close/>
                    </a:path>
                  </a:pathLst>
                </a:custGeom>
                <a:solidFill>
                  <a:srgbClr val="97D8B2"/>
                </a:solidFill>
                <a:ln w="12635" cap="flat">
                  <a:noFill/>
                  <a:prstDash val="solid"/>
                  <a:miter/>
                </a:ln>
              </p:spPr>
              <p:txBody>
                <a:bodyPr rtlCol="0" anchor="ctr"/>
                <a:lstStyle/>
                <a:p>
                  <a:endParaRPr lang="nl-NL"/>
                </a:p>
              </p:txBody>
            </p:sp>
            <p:sp>
              <p:nvSpPr>
                <p:cNvPr id="48" name="Vrije vorm: vorm 47">
                  <a:extLst>
                    <a:ext uri="{FF2B5EF4-FFF2-40B4-BE49-F238E27FC236}">
                      <a16:creationId xmlns:a16="http://schemas.microsoft.com/office/drawing/2014/main" id="{A255580B-C753-6A1D-952B-71A8CD8A4A42}"/>
                    </a:ext>
                  </a:extLst>
                </p:cNvPr>
                <p:cNvSpPr/>
                <p:nvPr/>
              </p:nvSpPr>
              <p:spPr>
                <a:xfrm>
                  <a:off x="3788012" y="2709308"/>
                  <a:ext cx="412513" cy="238149"/>
                </a:xfrm>
                <a:custGeom>
                  <a:avLst/>
                  <a:gdLst>
                    <a:gd name="connsiteX0" fmla="*/ 206320 w 412513"/>
                    <a:gd name="connsiteY0" fmla="*/ 0 h 238149"/>
                    <a:gd name="connsiteX1" fmla="*/ 0 w 412513"/>
                    <a:gd name="connsiteY1" fmla="*/ 119075 h 238149"/>
                    <a:gd name="connsiteX2" fmla="*/ 206320 w 412513"/>
                    <a:gd name="connsiteY2" fmla="*/ 238150 h 238149"/>
                    <a:gd name="connsiteX3" fmla="*/ 412514 w 412513"/>
                    <a:gd name="connsiteY3" fmla="*/ 119075 h 238149"/>
                    <a:gd name="connsiteX4" fmla="*/ 206320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320" y="0"/>
                      </a:moveTo>
                      <a:lnTo>
                        <a:pt x="0" y="119075"/>
                      </a:lnTo>
                      <a:lnTo>
                        <a:pt x="206320" y="238150"/>
                      </a:lnTo>
                      <a:lnTo>
                        <a:pt x="412514"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49" name="Vrije vorm: vorm 48">
                  <a:extLst>
                    <a:ext uri="{FF2B5EF4-FFF2-40B4-BE49-F238E27FC236}">
                      <a16:creationId xmlns:a16="http://schemas.microsoft.com/office/drawing/2014/main" id="{8549222B-30A2-6248-60DE-3D10BE776F31}"/>
                    </a:ext>
                  </a:extLst>
                </p:cNvPr>
                <p:cNvSpPr/>
                <p:nvPr/>
              </p:nvSpPr>
              <p:spPr>
                <a:xfrm>
                  <a:off x="3788012" y="2828382"/>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50" name="Vrije vorm: vorm 49">
                  <a:extLst>
                    <a:ext uri="{FF2B5EF4-FFF2-40B4-BE49-F238E27FC236}">
                      <a16:creationId xmlns:a16="http://schemas.microsoft.com/office/drawing/2014/main" id="{16D9FA66-9BCE-6651-58B2-54B3A34582BF}"/>
                    </a:ext>
                  </a:extLst>
                </p:cNvPr>
                <p:cNvSpPr/>
                <p:nvPr/>
              </p:nvSpPr>
              <p:spPr>
                <a:xfrm>
                  <a:off x="3788012" y="3066532"/>
                  <a:ext cx="206320" cy="238276"/>
                </a:xfrm>
                <a:custGeom>
                  <a:avLst/>
                  <a:gdLst>
                    <a:gd name="connsiteX0" fmla="*/ 206320 w 206320"/>
                    <a:gd name="connsiteY0" fmla="*/ 119075 h 238276"/>
                    <a:gd name="connsiteX1" fmla="*/ 0 w 206320"/>
                    <a:gd name="connsiteY1" fmla="*/ 238276 h 238276"/>
                    <a:gd name="connsiteX2" fmla="*/ 0 w 206320"/>
                    <a:gd name="connsiteY2" fmla="*/ 0 h 238276"/>
                    <a:gd name="connsiteX3" fmla="*/ 206320 w 206320"/>
                    <a:gd name="connsiteY3" fmla="*/ 119075 h 238276"/>
                  </a:gdLst>
                  <a:ahLst/>
                  <a:cxnLst>
                    <a:cxn ang="0">
                      <a:pos x="connsiteX0" y="connsiteY0"/>
                    </a:cxn>
                    <a:cxn ang="0">
                      <a:pos x="connsiteX1" y="connsiteY1"/>
                    </a:cxn>
                    <a:cxn ang="0">
                      <a:pos x="connsiteX2" y="connsiteY2"/>
                    </a:cxn>
                    <a:cxn ang="0">
                      <a:pos x="connsiteX3" y="connsiteY3"/>
                    </a:cxn>
                  </a:cxnLst>
                  <a:rect l="l" t="t" r="r" b="b"/>
                  <a:pathLst>
                    <a:path w="206320" h="238276">
                      <a:moveTo>
                        <a:pt x="206320" y="119075"/>
                      </a:moveTo>
                      <a:lnTo>
                        <a:pt x="0" y="238276"/>
                      </a:lnTo>
                      <a:lnTo>
                        <a:pt x="0" y="0"/>
                      </a:lnTo>
                      <a:lnTo>
                        <a:pt x="206320" y="119075"/>
                      </a:lnTo>
                      <a:close/>
                    </a:path>
                  </a:pathLst>
                </a:custGeom>
                <a:solidFill>
                  <a:srgbClr val="3C91E6"/>
                </a:solidFill>
                <a:ln w="12635" cap="flat">
                  <a:noFill/>
                  <a:prstDash val="solid"/>
                  <a:miter/>
                </a:ln>
              </p:spPr>
              <p:txBody>
                <a:bodyPr rtlCol="0" anchor="ctr"/>
                <a:lstStyle/>
                <a:p>
                  <a:endParaRPr lang="nl-NL"/>
                </a:p>
              </p:txBody>
            </p:sp>
            <p:sp>
              <p:nvSpPr>
                <p:cNvPr id="51" name="Vrije vorm: vorm 50">
                  <a:extLst>
                    <a:ext uri="{FF2B5EF4-FFF2-40B4-BE49-F238E27FC236}">
                      <a16:creationId xmlns:a16="http://schemas.microsoft.com/office/drawing/2014/main" id="{B3261C66-A34A-E397-6A81-793EF7D77487}"/>
                    </a:ext>
                  </a:extLst>
                </p:cNvPr>
                <p:cNvSpPr/>
                <p:nvPr/>
              </p:nvSpPr>
              <p:spPr>
                <a:xfrm>
                  <a:off x="3788012"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412514 w 412513"/>
                    <a:gd name="connsiteY6" fmla="*/ 0 h 476299"/>
                    <a:gd name="connsiteX7" fmla="*/ 206320 w 412513"/>
                    <a:gd name="connsiteY7"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513" h="476299">
                      <a:moveTo>
                        <a:pt x="206320" y="119075"/>
                      </a:moveTo>
                      <a:lnTo>
                        <a:pt x="0" y="0"/>
                      </a:lnTo>
                      <a:lnTo>
                        <a:pt x="0" y="238150"/>
                      </a:lnTo>
                      <a:lnTo>
                        <a:pt x="206320" y="357225"/>
                      </a:lnTo>
                      <a:lnTo>
                        <a:pt x="412514" y="476299"/>
                      </a:lnTo>
                      <a:lnTo>
                        <a:pt x="412514" y="238150"/>
                      </a:lnTo>
                      <a:lnTo>
                        <a:pt x="412514" y="0"/>
                      </a:lnTo>
                      <a:lnTo>
                        <a:pt x="206320" y="119075"/>
                      </a:lnTo>
                      <a:close/>
                    </a:path>
                  </a:pathLst>
                </a:custGeom>
                <a:solidFill>
                  <a:srgbClr val="43B171"/>
                </a:solidFill>
                <a:ln w="12635" cap="flat">
                  <a:noFill/>
                  <a:prstDash val="solid"/>
                  <a:miter/>
                </a:ln>
              </p:spPr>
              <p:txBody>
                <a:bodyPr rtlCol="0" anchor="ctr"/>
                <a:lstStyle/>
                <a:p>
                  <a:endParaRPr lang="nl-NL"/>
                </a:p>
              </p:txBody>
            </p:sp>
            <p:sp>
              <p:nvSpPr>
                <p:cNvPr id="52" name="Vrije vorm: vorm 51">
                  <a:extLst>
                    <a:ext uri="{FF2B5EF4-FFF2-40B4-BE49-F238E27FC236}">
                      <a16:creationId xmlns:a16="http://schemas.microsoft.com/office/drawing/2014/main" id="{0BA15F6C-55C2-AA2E-84FB-98E129D7C7ED}"/>
                    </a:ext>
                  </a:extLst>
                </p:cNvPr>
                <p:cNvSpPr/>
                <p:nvPr/>
              </p:nvSpPr>
              <p:spPr>
                <a:xfrm>
                  <a:off x="3788012" y="3781108"/>
                  <a:ext cx="412513" cy="357224"/>
                </a:xfrm>
                <a:custGeom>
                  <a:avLst/>
                  <a:gdLst>
                    <a:gd name="connsiteX0" fmla="*/ 206320 w 412513"/>
                    <a:gd name="connsiteY0" fmla="*/ 119075 h 357224"/>
                    <a:gd name="connsiteX1" fmla="*/ 0 w 412513"/>
                    <a:gd name="connsiteY1" fmla="*/ 0 h 357224"/>
                    <a:gd name="connsiteX2" fmla="*/ 0 w 412513"/>
                    <a:gd name="connsiteY2" fmla="*/ 238150 h 357224"/>
                    <a:gd name="connsiteX3" fmla="*/ 206320 w 412513"/>
                    <a:gd name="connsiteY3" fmla="*/ 357225 h 357224"/>
                    <a:gd name="connsiteX4" fmla="*/ 412514 w 412513"/>
                    <a:gd name="connsiteY4" fmla="*/ 238150 h 357224"/>
                    <a:gd name="connsiteX5" fmla="*/ 206320 w 412513"/>
                    <a:gd name="connsiteY5" fmla="*/ 119075 h 35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513" h="357224">
                      <a:moveTo>
                        <a:pt x="206320" y="119075"/>
                      </a:moveTo>
                      <a:lnTo>
                        <a:pt x="0" y="0"/>
                      </a:lnTo>
                      <a:lnTo>
                        <a:pt x="0" y="238150"/>
                      </a:lnTo>
                      <a:lnTo>
                        <a:pt x="206320" y="357225"/>
                      </a:lnTo>
                      <a:lnTo>
                        <a:pt x="412514" y="238150"/>
                      </a:lnTo>
                      <a:lnTo>
                        <a:pt x="206320" y="119075"/>
                      </a:lnTo>
                      <a:close/>
                    </a:path>
                  </a:pathLst>
                </a:custGeom>
                <a:solidFill>
                  <a:srgbClr val="285943"/>
                </a:solidFill>
                <a:ln w="12635" cap="flat">
                  <a:noFill/>
                  <a:prstDash val="solid"/>
                  <a:miter/>
                </a:ln>
              </p:spPr>
              <p:txBody>
                <a:bodyPr rtlCol="0" anchor="ctr"/>
                <a:lstStyle/>
                <a:p>
                  <a:endParaRPr lang="nl-NL"/>
                </a:p>
              </p:txBody>
            </p:sp>
            <p:sp>
              <p:nvSpPr>
                <p:cNvPr id="53" name="Vrije vorm: vorm 52">
                  <a:extLst>
                    <a:ext uri="{FF2B5EF4-FFF2-40B4-BE49-F238E27FC236}">
                      <a16:creationId xmlns:a16="http://schemas.microsoft.com/office/drawing/2014/main" id="{930EA504-48CB-1B0B-2606-E9FECF50AECD}"/>
                    </a:ext>
                  </a:extLst>
                </p:cNvPr>
                <p:cNvSpPr/>
                <p:nvPr/>
              </p:nvSpPr>
              <p:spPr>
                <a:xfrm>
                  <a:off x="3581819" y="3304808"/>
                  <a:ext cx="412513" cy="238149"/>
                </a:xfrm>
                <a:custGeom>
                  <a:avLst/>
                  <a:gdLst>
                    <a:gd name="connsiteX0" fmla="*/ 206194 w 412513"/>
                    <a:gd name="connsiteY0" fmla="*/ 0 h 238149"/>
                    <a:gd name="connsiteX1" fmla="*/ 0 w 412513"/>
                    <a:gd name="connsiteY1" fmla="*/ 119075 h 238149"/>
                    <a:gd name="connsiteX2" fmla="*/ 206194 w 412513"/>
                    <a:gd name="connsiteY2" fmla="*/ 238150 h 238149"/>
                    <a:gd name="connsiteX3" fmla="*/ 412514 w 412513"/>
                    <a:gd name="connsiteY3" fmla="*/ 119075 h 238149"/>
                    <a:gd name="connsiteX4" fmla="*/ 206194 w 412513"/>
                    <a:gd name="connsiteY4" fmla="*/ 0 h 238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149">
                      <a:moveTo>
                        <a:pt x="206194" y="0"/>
                      </a:moveTo>
                      <a:lnTo>
                        <a:pt x="0" y="119075"/>
                      </a:lnTo>
                      <a:lnTo>
                        <a:pt x="206194" y="238150"/>
                      </a:lnTo>
                      <a:lnTo>
                        <a:pt x="412514" y="119075"/>
                      </a:lnTo>
                      <a:lnTo>
                        <a:pt x="206194" y="0"/>
                      </a:lnTo>
                      <a:close/>
                    </a:path>
                  </a:pathLst>
                </a:custGeom>
                <a:solidFill>
                  <a:srgbClr val="43B171"/>
                </a:solidFill>
                <a:ln w="12635" cap="flat">
                  <a:noFill/>
                  <a:prstDash val="solid"/>
                  <a:miter/>
                </a:ln>
              </p:spPr>
              <p:txBody>
                <a:bodyPr rtlCol="0" anchor="ctr"/>
                <a:lstStyle/>
                <a:p>
                  <a:endParaRPr lang="nl-NL"/>
                </a:p>
              </p:txBody>
            </p:sp>
            <p:sp>
              <p:nvSpPr>
                <p:cNvPr id="54" name="Vrije vorm: vorm 53">
                  <a:extLst>
                    <a:ext uri="{FF2B5EF4-FFF2-40B4-BE49-F238E27FC236}">
                      <a16:creationId xmlns:a16="http://schemas.microsoft.com/office/drawing/2014/main" id="{1B36AEA0-4562-AC74-32FD-A1BCA4DE6E95}"/>
                    </a:ext>
                  </a:extLst>
                </p:cNvPr>
                <p:cNvSpPr/>
                <p:nvPr/>
              </p:nvSpPr>
              <p:spPr>
                <a:xfrm>
                  <a:off x="3581819" y="2947457"/>
                  <a:ext cx="206193" cy="357351"/>
                </a:xfrm>
                <a:custGeom>
                  <a:avLst/>
                  <a:gdLst>
                    <a:gd name="connsiteX0" fmla="*/ 206194 w 206193"/>
                    <a:gd name="connsiteY0" fmla="*/ 119075 h 357351"/>
                    <a:gd name="connsiteX1" fmla="*/ 206194 w 206193"/>
                    <a:gd name="connsiteY1" fmla="*/ 357351 h 357351"/>
                    <a:gd name="connsiteX2" fmla="*/ 0 w 206193"/>
                    <a:gd name="connsiteY2" fmla="*/ 238150 h 357351"/>
                    <a:gd name="connsiteX3" fmla="*/ 0 w 206193"/>
                    <a:gd name="connsiteY3" fmla="*/ 0 h 357351"/>
                    <a:gd name="connsiteX4" fmla="*/ 206194 w 206193"/>
                    <a:gd name="connsiteY4" fmla="*/ 119075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351">
                      <a:moveTo>
                        <a:pt x="206194" y="119075"/>
                      </a:moveTo>
                      <a:lnTo>
                        <a:pt x="206194" y="357351"/>
                      </a:lnTo>
                      <a:lnTo>
                        <a:pt x="0" y="238150"/>
                      </a:lnTo>
                      <a:lnTo>
                        <a:pt x="0" y="0"/>
                      </a:lnTo>
                      <a:lnTo>
                        <a:pt x="206194" y="119075"/>
                      </a:lnTo>
                      <a:close/>
                    </a:path>
                  </a:pathLst>
                </a:custGeom>
                <a:solidFill>
                  <a:srgbClr val="285943"/>
                </a:solidFill>
                <a:ln w="12635" cap="flat">
                  <a:noFill/>
                  <a:prstDash val="solid"/>
                  <a:miter/>
                </a:ln>
              </p:spPr>
              <p:txBody>
                <a:bodyPr rtlCol="0" anchor="ctr"/>
                <a:lstStyle/>
                <a:p>
                  <a:endParaRPr lang="nl-NL"/>
                </a:p>
              </p:txBody>
            </p:sp>
            <p:sp>
              <p:nvSpPr>
                <p:cNvPr id="55" name="Vrije vorm: vorm 54">
                  <a:extLst>
                    <a:ext uri="{FF2B5EF4-FFF2-40B4-BE49-F238E27FC236}">
                      <a16:creationId xmlns:a16="http://schemas.microsoft.com/office/drawing/2014/main" id="{08565D9F-4A66-21DF-E42B-6B4B77D8FB7E}"/>
                    </a:ext>
                  </a:extLst>
                </p:cNvPr>
                <p:cNvSpPr/>
                <p:nvPr/>
              </p:nvSpPr>
              <p:spPr>
                <a:xfrm>
                  <a:off x="3580056" y="2828381"/>
                  <a:ext cx="207957" cy="240187"/>
                </a:xfrm>
                <a:custGeom>
                  <a:avLst/>
                  <a:gdLst>
                    <a:gd name="connsiteX0" fmla="*/ 206194 w 206193"/>
                    <a:gd name="connsiteY0" fmla="*/ 0 h 238149"/>
                    <a:gd name="connsiteX1" fmla="*/ 206194 w 206193"/>
                    <a:gd name="connsiteY1" fmla="*/ 238150 h 238149"/>
                    <a:gd name="connsiteX2" fmla="*/ 0 w 206193"/>
                    <a:gd name="connsiteY2" fmla="*/ 119075 h 238149"/>
                    <a:gd name="connsiteX3" fmla="*/ 206194 w 206193"/>
                    <a:gd name="connsiteY3" fmla="*/ 0 h 238149"/>
                  </a:gdLst>
                  <a:ahLst/>
                  <a:cxnLst>
                    <a:cxn ang="0">
                      <a:pos x="connsiteX0" y="connsiteY0"/>
                    </a:cxn>
                    <a:cxn ang="0">
                      <a:pos x="connsiteX1" y="connsiteY1"/>
                    </a:cxn>
                    <a:cxn ang="0">
                      <a:pos x="connsiteX2" y="connsiteY2"/>
                    </a:cxn>
                    <a:cxn ang="0">
                      <a:pos x="connsiteX3" y="connsiteY3"/>
                    </a:cxn>
                  </a:cxnLst>
                  <a:rect l="l" t="t" r="r" b="b"/>
                  <a:pathLst>
                    <a:path w="206193" h="238149">
                      <a:moveTo>
                        <a:pt x="206194" y="0"/>
                      </a:moveTo>
                      <a:lnTo>
                        <a:pt x="206194" y="238150"/>
                      </a:lnTo>
                      <a:lnTo>
                        <a:pt x="0" y="119075"/>
                      </a:lnTo>
                      <a:lnTo>
                        <a:pt x="206194" y="0"/>
                      </a:lnTo>
                      <a:close/>
                    </a:path>
                  </a:pathLst>
                </a:custGeom>
                <a:solidFill>
                  <a:srgbClr val="155CA2"/>
                </a:solidFill>
                <a:ln w="12635" cap="flat">
                  <a:noFill/>
                  <a:prstDash val="solid"/>
                  <a:miter/>
                </a:ln>
              </p:spPr>
              <p:txBody>
                <a:bodyPr rtlCol="0" anchor="ctr"/>
                <a:lstStyle/>
                <a:p>
                  <a:endParaRPr lang="nl-NL"/>
                </a:p>
              </p:txBody>
            </p:sp>
            <p:sp>
              <p:nvSpPr>
                <p:cNvPr id="56" name="Vrije vorm: vorm 55">
                  <a:extLst>
                    <a:ext uri="{FF2B5EF4-FFF2-40B4-BE49-F238E27FC236}">
                      <a16:creationId xmlns:a16="http://schemas.microsoft.com/office/drawing/2014/main" id="{E1DE4045-0508-210D-F9B7-87F61F3C5B1B}"/>
                    </a:ext>
                  </a:extLst>
                </p:cNvPr>
                <p:cNvSpPr/>
                <p:nvPr/>
              </p:nvSpPr>
              <p:spPr>
                <a:xfrm>
                  <a:off x="3375499" y="3185607"/>
                  <a:ext cx="412513" cy="238276"/>
                </a:xfrm>
                <a:custGeom>
                  <a:avLst/>
                  <a:gdLst>
                    <a:gd name="connsiteX0" fmla="*/ 412514 w 412513"/>
                    <a:gd name="connsiteY0" fmla="*/ 119202 h 238276"/>
                    <a:gd name="connsiteX1" fmla="*/ 206320 w 412513"/>
                    <a:gd name="connsiteY1" fmla="*/ 238276 h 238276"/>
                    <a:gd name="connsiteX2" fmla="*/ 0 w 412513"/>
                    <a:gd name="connsiteY2" fmla="*/ 119202 h 238276"/>
                    <a:gd name="connsiteX3" fmla="*/ 206320 w 412513"/>
                    <a:gd name="connsiteY3" fmla="*/ 0 h 238276"/>
                    <a:gd name="connsiteX4" fmla="*/ 412514 w 412513"/>
                    <a:gd name="connsiteY4" fmla="*/ 119202 h 23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513" h="238276">
                      <a:moveTo>
                        <a:pt x="412514" y="119202"/>
                      </a:moveTo>
                      <a:lnTo>
                        <a:pt x="206320" y="238276"/>
                      </a:lnTo>
                      <a:lnTo>
                        <a:pt x="0" y="119202"/>
                      </a:lnTo>
                      <a:lnTo>
                        <a:pt x="206320" y="0"/>
                      </a:lnTo>
                      <a:lnTo>
                        <a:pt x="412514" y="119202"/>
                      </a:lnTo>
                      <a:close/>
                    </a:path>
                  </a:pathLst>
                </a:custGeom>
                <a:solidFill>
                  <a:srgbClr val="3C91E6"/>
                </a:solidFill>
                <a:ln w="12635" cap="flat">
                  <a:noFill/>
                  <a:prstDash val="solid"/>
                  <a:miter/>
                </a:ln>
              </p:spPr>
              <p:txBody>
                <a:bodyPr rtlCol="0" anchor="ctr"/>
                <a:lstStyle/>
                <a:p>
                  <a:endParaRPr lang="nl-NL"/>
                </a:p>
              </p:txBody>
            </p:sp>
            <p:sp>
              <p:nvSpPr>
                <p:cNvPr id="57" name="Vrije vorm: vorm 56">
                  <a:extLst>
                    <a:ext uri="{FF2B5EF4-FFF2-40B4-BE49-F238E27FC236}">
                      <a16:creationId xmlns:a16="http://schemas.microsoft.com/office/drawing/2014/main" id="{EBBC34BF-9193-E7B8-8CFD-41FDDBF1491C}"/>
                    </a:ext>
                  </a:extLst>
                </p:cNvPr>
                <p:cNvSpPr/>
                <p:nvPr/>
              </p:nvSpPr>
              <p:spPr>
                <a:xfrm>
                  <a:off x="3581819" y="3423883"/>
                  <a:ext cx="206193" cy="357224"/>
                </a:xfrm>
                <a:custGeom>
                  <a:avLst/>
                  <a:gdLst>
                    <a:gd name="connsiteX0" fmla="*/ 0 w 206193"/>
                    <a:gd name="connsiteY0" fmla="*/ 0 h 357224"/>
                    <a:gd name="connsiteX1" fmla="*/ 0 w 206193"/>
                    <a:gd name="connsiteY1" fmla="*/ 238150 h 357224"/>
                    <a:gd name="connsiteX2" fmla="*/ 206194 w 206193"/>
                    <a:gd name="connsiteY2" fmla="*/ 357225 h 357224"/>
                    <a:gd name="connsiteX3" fmla="*/ 206194 w 206193"/>
                    <a:gd name="connsiteY3" fmla="*/ 119075 h 357224"/>
                    <a:gd name="connsiteX4" fmla="*/ 0 w 206193"/>
                    <a:gd name="connsiteY4" fmla="*/ 0 h 35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193" h="357224">
                      <a:moveTo>
                        <a:pt x="0" y="0"/>
                      </a:moveTo>
                      <a:lnTo>
                        <a:pt x="0" y="238150"/>
                      </a:lnTo>
                      <a:lnTo>
                        <a:pt x="206194" y="357225"/>
                      </a:lnTo>
                      <a:lnTo>
                        <a:pt x="206194" y="119075"/>
                      </a:lnTo>
                      <a:lnTo>
                        <a:pt x="0" y="0"/>
                      </a:lnTo>
                      <a:close/>
                    </a:path>
                  </a:pathLst>
                </a:custGeom>
                <a:solidFill>
                  <a:srgbClr val="285943"/>
                </a:solidFill>
                <a:ln w="12635" cap="flat">
                  <a:noFill/>
                  <a:prstDash val="solid"/>
                  <a:miter/>
                </a:ln>
              </p:spPr>
              <p:txBody>
                <a:bodyPr rtlCol="0" anchor="ctr"/>
                <a:lstStyle/>
                <a:p>
                  <a:endParaRPr lang="nl-NL"/>
                </a:p>
              </p:txBody>
            </p:sp>
            <p:sp>
              <p:nvSpPr>
                <p:cNvPr id="58" name="Vrije vorm: vorm 57">
                  <a:extLst>
                    <a:ext uri="{FF2B5EF4-FFF2-40B4-BE49-F238E27FC236}">
                      <a16:creationId xmlns:a16="http://schemas.microsoft.com/office/drawing/2014/main" id="{D8D48890-5741-1B3B-3C53-72D854EE1C64}"/>
                    </a:ext>
                  </a:extLst>
                </p:cNvPr>
                <p:cNvSpPr/>
                <p:nvPr/>
              </p:nvSpPr>
              <p:spPr>
                <a:xfrm>
                  <a:off x="3375499" y="3542958"/>
                  <a:ext cx="412513" cy="476299"/>
                </a:xfrm>
                <a:custGeom>
                  <a:avLst/>
                  <a:gdLst>
                    <a:gd name="connsiteX0" fmla="*/ 206320 w 412513"/>
                    <a:gd name="connsiteY0" fmla="*/ 119075 h 476299"/>
                    <a:gd name="connsiteX1" fmla="*/ 0 w 412513"/>
                    <a:gd name="connsiteY1" fmla="*/ 0 h 476299"/>
                    <a:gd name="connsiteX2" fmla="*/ 0 w 412513"/>
                    <a:gd name="connsiteY2" fmla="*/ 238150 h 476299"/>
                    <a:gd name="connsiteX3" fmla="*/ 206320 w 412513"/>
                    <a:gd name="connsiteY3" fmla="*/ 357225 h 476299"/>
                    <a:gd name="connsiteX4" fmla="*/ 412514 w 412513"/>
                    <a:gd name="connsiteY4" fmla="*/ 476299 h 476299"/>
                    <a:gd name="connsiteX5" fmla="*/ 412514 w 412513"/>
                    <a:gd name="connsiteY5" fmla="*/ 238150 h 476299"/>
                    <a:gd name="connsiteX6" fmla="*/ 206320 w 412513"/>
                    <a:gd name="connsiteY6" fmla="*/ 119075 h 476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2513" h="476299">
                      <a:moveTo>
                        <a:pt x="206320" y="119075"/>
                      </a:moveTo>
                      <a:lnTo>
                        <a:pt x="0" y="0"/>
                      </a:lnTo>
                      <a:lnTo>
                        <a:pt x="0" y="238150"/>
                      </a:lnTo>
                      <a:lnTo>
                        <a:pt x="206320" y="357225"/>
                      </a:lnTo>
                      <a:lnTo>
                        <a:pt x="412514" y="476299"/>
                      </a:lnTo>
                      <a:lnTo>
                        <a:pt x="412514" y="238150"/>
                      </a:lnTo>
                      <a:lnTo>
                        <a:pt x="206320" y="119075"/>
                      </a:lnTo>
                      <a:close/>
                    </a:path>
                  </a:pathLst>
                </a:custGeom>
                <a:solidFill>
                  <a:srgbClr val="155CA2"/>
                </a:solidFill>
                <a:ln w="12635" cap="flat">
                  <a:noFill/>
                  <a:prstDash val="solid"/>
                  <a:miter/>
                </a:ln>
              </p:spPr>
              <p:txBody>
                <a:bodyPr rtlCol="0" anchor="ctr"/>
                <a:lstStyle/>
                <a:p>
                  <a:endParaRPr lang="nl-NL"/>
                </a:p>
              </p:txBody>
            </p:sp>
            <p:sp>
              <p:nvSpPr>
                <p:cNvPr id="59" name="Vrije vorm: vorm 58">
                  <a:extLst>
                    <a:ext uri="{FF2B5EF4-FFF2-40B4-BE49-F238E27FC236}">
                      <a16:creationId xmlns:a16="http://schemas.microsoft.com/office/drawing/2014/main" id="{04DD9125-BE25-3671-791B-9711C4FEC02B}"/>
                    </a:ext>
                  </a:extLst>
                </p:cNvPr>
                <p:cNvSpPr/>
                <p:nvPr/>
              </p:nvSpPr>
              <p:spPr>
                <a:xfrm>
                  <a:off x="3375499" y="3423883"/>
                  <a:ext cx="206320" cy="238149"/>
                </a:xfrm>
                <a:custGeom>
                  <a:avLst/>
                  <a:gdLst>
                    <a:gd name="connsiteX0" fmla="*/ 206320 w 206320"/>
                    <a:gd name="connsiteY0" fmla="*/ 0 h 238149"/>
                    <a:gd name="connsiteX1" fmla="*/ 206320 w 206320"/>
                    <a:gd name="connsiteY1" fmla="*/ 238150 h 238149"/>
                    <a:gd name="connsiteX2" fmla="*/ 0 w 206320"/>
                    <a:gd name="connsiteY2" fmla="*/ 119075 h 238149"/>
                    <a:gd name="connsiteX3" fmla="*/ 206320 w 206320"/>
                    <a:gd name="connsiteY3" fmla="*/ 0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0"/>
                      </a:moveTo>
                      <a:lnTo>
                        <a:pt x="206320" y="238150"/>
                      </a:lnTo>
                      <a:lnTo>
                        <a:pt x="0" y="119075"/>
                      </a:lnTo>
                      <a:lnTo>
                        <a:pt x="206320" y="0"/>
                      </a:lnTo>
                      <a:close/>
                    </a:path>
                  </a:pathLst>
                </a:custGeom>
                <a:solidFill>
                  <a:srgbClr val="3C91E6"/>
                </a:solidFill>
                <a:ln w="12635" cap="flat">
                  <a:noFill/>
                  <a:prstDash val="solid"/>
                  <a:miter/>
                </a:ln>
              </p:spPr>
              <p:txBody>
                <a:bodyPr rtlCol="0" anchor="ctr"/>
                <a:lstStyle/>
                <a:p>
                  <a:endParaRPr lang="nl-NL"/>
                </a:p>
              </p:txBody>
            </p:sp>
            <p:sp>
              <p:nvSpPr>
                <p:cNvPr id="60" name="Vrije vorm: vorm 59">
                  <a:extLst>
                    <a:ext uri="{FF2B5EF4-FFF2-40B4-BE49-F238E27FC236}">
                      <a16:creationId xmlns:a16="http://schemas.microsoft.com/office/drawing/2014/main" id="{CD187388-2B38-9B29-C2B9-DB776A0F581D}"/>
                    </a:ext>
                  </a:extLst>
                </p:cNvPr>
                <p:cNvSpPr/>
                <p:nvPr/>
              </p:nvSpPr>
              <p:spPr>
                <a:xfrm>
                  <a:off x="3375499" y="2947457"/>
                  <a:ext cx="206320" cy="357351"/>
                </a:xfrm>
                <a:custGeom>
                  <a:avLst/>
                  <a:gdLst>
                    <a:gd name="connsiteX0" fmla="*/ 206320 w 206320"/>
                    <a:gd name="connsiteY0" fmla="*/ 0 h 357351"/>
                    <a:gd name="connsiteX1" fmla="*/ 206320 w 206320"/>
                    <a:gd name="connsiteY1" fmla="*/ 238150 h 357351"/>
                    <a:gd name="connsiteX2" fmla="*/ 0 w 206320"/>
                    <a:gd name="connsiteY2" fmla="*/ 357351 h 357351"/>
                    <a:gd name="connsiteX3" fmla="*/ 0 w 206320"/>
                    <a:gd name="connsiteY3" fmla="*/ 119075 h 357351"/>
                    <a:gd name="connsiteX4" fmla="*/ 206320 w 206320"/>
                    <a:gd name="connsiteY4" fmla="*/ 0 h 35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320" h="357351">
                      <a:moveTo>
                        <a:pt x="206320" y="0"/>
                      </a:moveTo>
                      <a:lnTo>
                        <a:pt x="206320" y="238150"/>
                      </a:lnTo>
                      <a:lnTo>
                        <a:pt x="0" y="357351"/>
                      </a:lnTo>
                      <a:lnTo>
                        <a:pt x="0" y="119075"/>
                      </a:lnTo>
                      <a:lnTo>
                        <a:pt x="206320" y="0"/>
                      </a:lnTo>
                      <a:close/>
                    </a:path>
                  </a:pathLst>
                </a:custGeom>
                <a:solidFill>
                  <a:srgbClr val="155CA2"/>
                </a:solidFill>
                <a:ln w="12635" cap="flat">
                  <a:noFill/>
                  <a:prstDash val="solid"/>
                  <a:miter/>
                </a:ln>
              </p:spPr>
              <p:txBody>
                <a:bodyPr rtlCol="0" anchor="ctr"/>
                <a:lstStyle/>
                <a:p>
                  <a:endParaRPr lang="nl-NL"/>
                </a:p>
              </p:txBody>
            </p:sp>
            <p:sp>
              <p:nvSpPr>
                <p:cNvPr id="61" name="Vrije vorm: vorm 60">
                  <a:extLst>
                    <a:ext uri="{FF2B5EF4-FFF2-40B4-BE49-F238E27FC236}">
                      <a16:creationId xmlns:a16="http://schemas.microsoft.com/office/drawing/2014/main" id="{380BFEBB-3146-A50B-20D3-0BFEFE4E2E12}"/>
                    </a:ext>
                  </a:extLst>
                </p:cNvPr>
                <p:cNvSpPr/>
                <p:nvPr/>
              </p:nvSpPr>
              <p:spPr>
                <a:xfrm>
                  <a:off x="3375499" y="3304808"/>
                  <a:ext cx="206320" cy="238149"/>
                </a:xfrm>
                <a:custGeom>
                  <a:avLst/>
                  <a:gdLst>
                    <a:gd name="connsiteX0" fmla="*/ 206320 w 206320"/>
                    <a:gd name="connsiteY0" fmla="*/ 119075 h 238149"/>
                    <a:gd name="connsiteX1" fmla="*/ 0 w 206320"/>
                    <a:gd name="connsiteY1" fmla="*/ 238150 h 238149"/>
                    <a:gd name="connsiteX2" fmla="*/ 0 w 206320"/>
                    <a:gd name="connsiteY2" fmla="*/ 0 h 238149"/>
                    <a:gd name="connsiteX3" fmla="*/ 206320 w 206320"/>
                    <a:gd name="connsiteY3" fmla="*/ 119075 h 238149"/>
                  </a:gdLst>
                  <a:ahLst/>
                  <a:cxnLst>
                    <a:cxn ang="0">
                      <a:pos x="connsiteX0" y="connsiteY0"/>
                    </a:cxn>
                    <a:cxn ang="0">
                      <a:pos x="connsiteX1" y="connsiteY1"/>
                    </a:cxn>
                    <a:cxn ang="0">
                      <a:pos x="connsiteX2" y="connsiteY2"/>
                    </a:cxn>
                    <a:cxn ang="0">
                      <a:pos x="connsiteX3" y="connsiteY3"/>
                    </a:cxn>
                  </a:cxnLst>
                  <a:rect l="l" t="t" r="r" b="b"/>
                  <a:pathLst>
                    <a:path w="206320" h="238149">
                      <a:moveTo>
                        <a:pt x="206320" y="119075"/>
                      </a:moveTo>
                      <a:lnTo>
                        <a:pt x="0" y="238150"/>
                      </a:lnTo>
                      <a:lnTo>
                        <a:pt x="0" y="0"/>
                      </a:lnTo>
                      <a:lnTo>
                        <a:pt x="206320" y="119075"/>
                      </a:lnTo>
                      <a:close/>
                    </a:path>
                  </a:pathLst>
                </a:custGeom>
                <a:solidFill>
                  <a:srgbClr val="155CA2"/>
                </a:solidFill>
                <a:ln w="12635" cap="flat">
                  <a:noFill/>
                  <a:prstDash val="solid"/>
                  <a:miter/>
                </a:ln>
              </p:spPr>
              <p:txBody>
                <a:bodyPr rtlCol="0" anchor="ctr"/>
                <a:lstStyle/>
                <a:p>
                  <a:endParaRPr lang="nl-NL"/>
                </a:p>
              </p:txBody>
            </p:sp>
          </p:grpSp>
        </p:grpSp>
        <p:sp>
          <p:nvSpPr>
            <p:cNvPr id="24" name="Rechthoek 23">
              <a:extLst>
                <a:ext uri="{FF2B5EF4-FFF2-40B4-BE49-F238E27FC236}">
                  <a16:creationId xmlns:a16="http://schemas.microsoft.com/office/drawing/2014/main" id="{57D133B5-131D-9644-FFB3-709BC5F8DCE8}"/>
                </a:ext>
              </a:extLst>
            </p:cNvPr>
            <p:cNvSpPr/>
            <p:nvPr/>
          </p:nvSpPr>
          <p:spPr>
            <a:xfrm>
              <a:off x="10661397" y="131322"/>
              <a:ext cx="282674" cy="326379"/>
            </a:xfrm>
            <a:prstGeom prst="rect">
              <a:avLst/>
            </a:prstGeom>
            <a:solidFill>
              <a:srgbClr val="3C91E6">
                <a:alpha val="0"/>
              </a:srgbClr>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nl-NL"/>
            </a:p>
          </p:txBody>
        </p:sp>
      </p:grpSp>
      <p:sp>
        <p:nvSpPr>
          <p:cNvPr id="2" name="Tekstvak 1">
            <a:extLst>
              <a:ext uri="{FF2B5EF4-FFF2-40B4-BE49-F238E27FC236}">
                <a16:creationId xmlns:a16="http://schemas.microsoft.com/office/drawing/2014/main" id="{9FCDC289-926E-3AEA-C395-49F464976E63}"/>
              </a:ext>
            </a:extLst>
          </p:cNvPr>
          <p:cNvSpPr txBox="1"/>
          <p:nvPr/>
        </p:nvSpPr>
        <p:spPr>
          <a:xfrm>
            <a:off x="376407" y="6165228"/>
            <a:ext cx="11410540" cy="338554"/>
          </a:xfrm>
          <a:prstGeom prst="rect">
            <a:avLst/>
          </a:prstGeom>
          <a:noFill/>
        </p:spPr>
        <p:txBody>
          <a:bodyPr wrap="square" lIns="0" tIns="0" rIns="0" bIns="0" rtlCol="0">
            <a:spAutoFit/>
          </a:bodyPr>
          <a:lstStyle/>
          <a:p>
            <a:r>
              <a:rPr lang="en-US" sz="700" dirty="0">
                <a:solidFill>
                  <a:schemeClr val="bg1">
                    <a:lumMod val="50000"/>
                  </a:schemeClr>
                </a:solidFill>
                <a:latin typeface="Montserrat" panose="00000500000000000000" pitchFamily="2" charset="0"/>
                <a:sym typeface="Montserrat-Regular"/>
                <a:rtl val="0"/>
              </a:rPr>
              <a:t>Pilotenstraat 18-D		</a:t>
            </a:r>
            <a:r>
              <a:rPr lang="en-US" sz="700" b="1" dirty="0">
                <a:solidFill>
                  <a:schemeClr val="bg1">
                    <a:lumMod val="50000"/>
                  </a:schemeClr>
                </a:solidFill>
                <a:latin typeface="Montserrat" panose="00000500000000000000" pitchFamily="2" charset="0"/>
                <a:sym typeface="Montserrat-Regular"/>
                <a:rtl val="0"/>
              </a:rPr>
              <a:t>E</a:t>
            </a:r>
            <a:r>
              <a:rPr lang="en-US" sz="700" dirty="0">
                <a:solidFill>
                  <a:schemeClr val="bg1">
                    <a:lumMod val="50000"/>
                  </a:schemeClr>
                </a:solidFill>
                <a:latin typeface="Montserrat" panose="00000500000000000000" pitchFamily="2" charset="0"/>
                <a:sym typeface="Montserrat-Regular"/>
                <a:rtl val="0"/>
              </a:rPr>
              <a:t>         </a:t>
            </a:r>
            <a:r>
              <a:rPr lang="en-US" sz="700" dirty="0">
                <a:solidFill>
                  <a:schemeClr val="bg1">
                    <a:lumMod val="50000"/>
                  </a:schemeClr>
                </a:solidFill>
                <a:latin typeface="Montserrat" panose="00000500000000000000" pitchFamily="2" charset="0"/>
                <a:sym typeface="Montserrat-Regular"/>
                <a:hlinkClick r:id="rId2">
                  <a:extLst>
                    <a:ext uri="{A12FA001-AC4F-418D-AE19-62706E023703}">
                      <ahyp:hlinkClr xmlns:ahyp="http://schemas.microsoft.com/office/drawing/2018/hyperlinkcolor" val="tx"/>
                    </a:ext>
                  </a:extLst>
                </a:hlinkClick>
                <a:rtl val="0"/>
              </a:rPr>
              <a:t>administratie@evconsult.nl</a:t>
            </a:r>
            <a:r>
              <a:rPr lang="en-US" sz="700" dirty="0">
                <a:solidFill>
                  <a:schemeClr val="bg1">
                    <a:lumMod val="50000"/>
                  </a:schemeClr>
                </a:solidFill>
                <a:latin typeface="Montserrat" panose="00000500000000000000" pitchFamily="2" charset="0"/>
                <a:sym typeface="Montserrat-Regular"/>
                <a:rtl val="0"/>
              </a:rPr>
              <a:t>		</a:t>
            </a:r>
            <a:r>
              <a:rPr lang="en-US" sz="700" b="1" dirty="0">
                <a:solidFill>
                  <a:schemeClr val="bg1">
                    <a:lumMod val="50000"/>
                  </a:schemeClr>
                </a:solidFill>
                <a:latin typeface="Montserrat" panose="00000500000000000000" pitchFamily="2" charset="0"/>
                <a:sym typeface="Montserrat-Regular"/>
                <a:rtl val="0"/>
              </a:rPr>
              <a:t>IBAN Nederland</a:t>
            </a:r>
            <a:r>
              <a:rPr lang="en-US" sz="700" dirty="0">
                <a:solidFill>
                  <a:schemeClr val="bg1">
                    <a:lumMod val="50000"/>
                  </a:schemeClr>
                </a:solidFill>
                <a:latin typeface="Montserrat" panose="00000500000000000000" pitchFamily="2" charset="0"/>
                <a:sym typeface="Montserrat-Regular"/>
                <a:rtl val="0"/>
              </a:rPr>
              <a:t>	NL55 TRIO 0254674488</a:t>
            </a:r>
          </a:p>
          <a:p>
            <a:r>
              <a:rPr lang="en-US" sz="700" dirty="0">
                <a:solidFill>
                  <a:schemeClr val="bg1">
                    <a:lumMod val="50000"/>
                  </a:schemeClr>
                </a:solidFill>
                <a:latin typeface="Montserrat" panose="00000500000000000000" pitchFamily="2" charset="0"/>
                <a:sym typeface="Montserrat-Regular"/>
                <a:rtl val="0"/>
              </a:rPr>
              <a:t>1059 CJ  Amsterdam		</a:t>
            </a:r>
            <a:r>
              <a:rPr lang="en-US" sz="700" b="1" dirty="0">
                <a:solidFill>
                  <a:schemeClr val="bg1">
                    <a:lumMod val="50000"/>
                  </a:schemeClr>
                </a:solidFill>
                <a:latin typeface="Montserrat" panose="00000500000000000000" pitchFamily="2" charset="0"/>
                <a:sym typeface="Montserrat-Regular"/>
                <a:rtl val="0"/>
              </a:rPr>
              <a:t>W</a:t>
            </a:r>
            <a:r>
              <a:rPr lang="en-US" sz="700" dirty="0">
                <a:solidFill>
                  <a:schemeClr val="bg1">
                    <a:lumMod val="50000"/>
                  </a:schemeClr>
                </a:solidFill>
                <a:latin typeface="Montserrat" panose="00000500000000000000" pitchFamily="2" charset="0"/>
                <a:sym typeface="Montserrat-Regular"/>
                <a:rtl val="0"/>
              </a:rPr>
              <a:t>       </a:t>
            </a:r>
            <a:r>
              <a:rPr lang="en-US" sz="700" dirty="0">
                <a:solidFill>
                  <a:schemeClr val="bg1">
                    <a:lumMod val="50000"/>
                  </a:schemeClr>
                </a:solidFill>
                <a:latin typeface="Montserrat" panose="00000500000000000000" pitchFamily="2" charset="0"/>
                <a:sym typeface="Montserrat-Regular"/>
                <a:hlinkClick r:id="rId3">
                  <a:extLst>
                    <a:ext uri="{A12FA001-AC4F-418D-AE19-62706E023703}">
                      <ahyp:hlinkClr xmlns:ahyp="http://schemas.microsoft.com/office/drawing/2018/hyperlinkcolor" val="tx"/>
                    </a:ext>
                  </a:extLst>
                </a:hlinkClick>
                <a:rtl val="0"/>
              </a:rPr>
              <a:t>www.evtools.nl</a:t>
            </a:r>
            <a:r>
              <a:rPr lang="en-US" sz="700" dirty="0">
                <a:solidFill>
                  <a:schemeClr val="bg1">
                    <a:lumMod val="50000"/>
                  </a:schemeClr>
                </a:solidFill>
                <a:latin typeface="Montserrat" panose="00000500000000000000" pitchFamily="2" charset="0"/>
                <a:sym typeface="Montserrat-Regular"/>
                <a:rtl val="0"/>
              </a:rPr>
              <a:t>		</a:t>
            </a:r>
            <a:r>
              <a:rPr lang="en-US" sz="700" b="1" dirty="0">
                <a:solidFill>
                  <a:schemeClr val="bg1">
                    <a:lumMod val="50000"/>
                  </a:schemeClr>
                </a:solidFill>
                <a:latin typeface="Montserrat" panose="00000500000000000000" pitchFamily="2" charset="0"/>
                <a:sym typeface="Montserrat-Regular"/>
                <a:rtl val="0"/>
              </a:rPr>
              <a:t>BTW</a:t>
            </a:r>
            <a:r>
              <a:rPr lang="en-US" sz="700" dirty="0">
                <a:solidFill>
                  <a:schemeClr val="bg1">
                    <a:lumMod val="50000"/>
                  </a:schemeClr>
                </a:solidFill>
                <a:latin typeface="Montserrat" panose="00000500000000000000" pitchFamily="2" charset="0"/>
                <a:sym typeface="Montserrat-Regular"/>
                <a:rtl val="0"/>
              </a:rPr>
              <a:t>	NL851411897B01</a:t>
            </a:r>
          </a:p>
          <a:p>
            <a:r>
              <a:rPr lang="en-US" sz="700" dirty="0">
                <a:solidFill>
                  <a:schemeClr val="bg1">
                    <a:lumMod val="50000"/>
                  </a:schemeClr>
                </a:solidFill>
                <a:latin typeface="Montserrat" panose="00000500000000000000" pitchFamily="2" charset="0"/>
                <a:sym typeface="Montserrat-Regular"/>
                <a:rtl val="0"/>
              </a:rPr>
              <a:t>Nederland		</a:t>
            </a:r>
            <a:r>
              <a:rPr lang="en-US" sz="700" b="1" dirty="0">
                <a:solidFill>
                  <a:schemeClr val="bg1">
                    <a:lumMod val="50000"/>
                  </a:schemeClr>
                </a:solidFill>
                <a:latin typeface="Montserrat" panose="00000500000000000000" pitchFamily="2" charset="0"/>
                <a:sym typeface="Montserrat-Regular"/>
                <a:rtl val="0"/>
              </a:rPr>
              <a:t>KvK</a:t>
            </a:r>
            <a:r>
              <a:rPr lang="en-US" sz="700" dirty="0">
                <a:solidFill>
                  <a:schemeClr val="bg1">
                    <a:lumMod val="50000"/>
                  </a:schemeClr>
                </a:solidFill>
                <a:latin typeface="Montserrat" panose="00000500000000000000" pitchFamily="2" charset="0"/>
                <a:sym typeface="Montserrat-Regular"/>
                <a:rtl val="0"/>
              </a:rPr>
              <a:t>    54711088</a:t>
            </a:r>
            <a:r>
              <a:rPr lang="en-US" sz="700" dirty="0">
                <a:solidFill>
                  <a:srgbClr val="155CA2"/>
                </a:solidFill>
                <a:latin typeface="Montserrat" panose="00000500000000000000" pitchFamily="2" charset="0"/>
                <a:sym typeface="Montserrat-Regular"/>
                <a:rtl val="0"/>
              </a:rPr>
              <a:t>	</a:t>
            </a:r>
            <a:r>
              <a:rPr lang="en-US" sz="800" dirty="0">
                <a:solidFill>
                  <a:srgbClr val="155CA2"/>
                </a:solidFill>
                <a:latin typeface="Montserrat" panose="00000500000000000000" pitchFamily="2" charset="0"/>
                <a:sym typeface="Montserrat-Regular"/>
                <a:rtl val="0"/>
              </a:rPr>
              <a:t>		</a:t>
            </a:r>
          </a:p>
        </p:txBody>
      </p:sp>
    </p:spTree>
    <p:extLst>
      <p:ext uri="{BB962C8B-B14F-4D97-AF65-F5344CB8AC3E}">
        <p14:creationId xmlns:p14="http://schemas.microsoft.com/office/powerpoint/2010/main" val="1117225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570C05E4-E19E-4770-9FDA-F29263B34863}"/>
              </a:ext>
            </a:extLst>
          </p:cNvPr>
          <p:cNvSpPr>
            <a:spLocks noGrp="1"/>
          </p:cNvSpPr>
          <p:nvPr>
            <p:ph type="pic" sz="quarter" idx="12"/>
          </p:nvPr>
        </p:nvSpPr>
        <p:spPr/>
      </p:sp>
      <p:sp>
        <p:nvSpPr>
          <p:cNvPr id="3" name="Tijdelijke aanduiding voor tekst 2">
            <a:extLst>
              <a:ext uri="{FF2B5EF4-FFF2-40B4-BE49-F238E27FC236}">
                <a16:creationId xmlns:a16="http://schemas.microsoft.com/office/drawing/2014/main" id="{96104BB5-F930-427B-B688-1FC772E8479E}"/>
              </a:ext>
            </a:extLst>
          </p:cNvPr>
          <p:cNvSpPr>
            <a:spLocks noGrp="1"/>
          </p:cNvSpPr>
          <p:nvPr>
            <p:ph type="body" sz="quarter" idx="10"/>
          </p:nvPr>
        </p:nvSpPr>
        <p:spPr/>
        <p:txBody>
          <a:bodyPr>
            <a:normAutofit fontScale="25000" lnSpcReduction="20000"/>
          </a:bodyPr>
          <a:lstStyle/>
          <a:p>
            <a:endParaRPr lang="nl-NL"/>
          </a:p>
        </p:txBody>
      </p:sp>
      <p:sp>
        <p:nvSpPr>
          <p:cNvPr id="4" name="Tijdelijke aanduiding voor tekst 3">
            <a:extLst>
              <a:ext uri="{FF2B5EF4-FFF2-40B4-BE49-F238E27FC236}">
                <a16:creationId xmlns:a16="http://schemas.microsoft.com/office/drawing/2014/main" id="{B7F37CAD-B244-44F2-9D2F-30E635CCC107}"/>
              </a:ext>
            </a:extLst>
          </p:cNvPr>
          <p:cNvSpPr>
            <a:spLocks noGrp="1"/>
          </p:cNvSpPr>
          <p:nvPr>
            <p:ph type="body" sz="quarter" idx="11"/>
          </p:nvPr>
        </p:nvSpPr>
        <p:spPr/>
        <p:txBody>
          <a:bodyPr/>
          <a:lstStyle/>
          <a:p>
            <a:endParaRPr lang="nl-NL" dirty="0"/>
          </a:p>
        </p:txBody>
      </p:sp>
      <p:sp>
        <p:nvSpPr>
          <p:cNvPr id="5" name="Tijdelijke aanduiding voor tekst 4">
            <a:extLst>
              <a:ext uri="{FF2B5EF4-FFF2-40B4-BE49-F238E27FC236}">
                <a16:creationId xmlns:a16="http://schemas.microsoft.com/office/drawing/2014/main" id="{23AE2173-341C-4299-9652-174C52B3C005}"/>
              </a:ext>
            </a:extLst>
          </p:cNvPr>
          <p:cNvSpPr>
            <a:spLocks noGrp="1"/>
          </p:cNvSpPr>
          <p:nvPr>
            <p:ph type="body" sz="quarter" idx="14"/>
          </p:nvPr>
        </p:nvSpPr>
        <p:spPr>
          <a:xfrm>
            <a:off x="376407" y="1765561"/>
            <a:ext cx="11437871" cy="910825"/>
          </a:xfrm>
        </p:spPr>
        <p:txBody>
          <a:bodyPr/>
          <a:lstStyle/>
          <a:p>
            <a:r>
              <a:rPr lang="nl-NL" dirty="0"/>
              <a:t>Hoe een klant van ons het omschreef</a:t>
            </a:r>
          </a:p>
        </p:txBody>
      </p:sp>
      <p:sp>
        <p:nvSpPr>
          <p:cNvPr id="6" name="Tijdelijke aanduiding voor tekst 5">
            <a:extLst>
              <a:ext uri="{FF2B5EF4-FFF2-40B4-BE49-F238E27FC236}">
                <a16:creationId xmlns:a16="http://schemas.microsoft.com/office/drawing/2014/main" id="{31978E06-22AD-4460-AA0F-1038D29E84F3}"/>
              </a:ext>
            </a:extLst>
          </p:cNvPr>
          <p:cNvSpPr>
            <a:spLocks noGrp="1"/>
          </p:cNvSpPr>
          <p:nvPr>
            <p:ph type="body" sz="quarter" idx="15"/>
          </p:nvPr>
        </p:nvSpPr>
        <p:spPr>
          <a:xfrm>
            <a:off x="696486" y="2888793"/>
            <a:ext cx="10530314" cy="2022678"/>
          </a:xfrm>
        </p:spPr>
        <p:txBody>
          <a:bodyPr>
            <a:normAutofit/>
          </a:bodyPr>
          <a:lstStyle/>
          <a:p>
            <a:r>
              <a:rPr lang="nl-NL" i="1" dirty="0"/>
              <a:t>"In Heerlen krijgen we vaker commentaar op het verkeersbesluit voor een laadlocatie of zelfs pas als de laadpaal wordt geplaatst. Dat wilden we voor zijn, door mensen vooraf bij de locatiekeuze te betrekken. De proactieve aanpak (participatieaanpak red.) is daarvoor heel geschikt. </a:t>
            </a:r>
          </a:p>
          <a:p>
            <a:endParaRPr lang="nl-NL" i="1" dirty="0"/>
          </a:p>
          <a:p>
            <a:r>
              <a:rPr lang="nl-NL" i="1" dirty="0"/>
              <a:t>De plankaart plus de communicatieaanpak helpen om de reacties op een toegankelijke manier via één loket te verzamelen gedurende een korte periode. </a:t>
            </a:r>
          </a:p>
          <a:p>
            <a:endParaRPr lang="nl-NL" i="1" dirty="0"/>
          </a:p>
          <a:p>
            <a:pPr algn="l"/>
            <a:r>
              <a:rPr lang="nl-NL" i="1" dirty="0"/>
              <a:t>We kunnen dus betere locaties selecteren en er zijn minder bezwaren achteraf omdat mensen eerder en beter op de hoogte zijn."</a:t>
            </a:r>
            <a:endParaRPr lang="nl-NL" dirty="0"/>
          </a:p>
          <a:p>
            <a:endParaRPr lang="nl-NL" dirty="0"/>
          </a:p>
        </p:txBody>
      </p:sp>
      <p:sp>
        <p:nvSpPr>
          <p:cNvPr id="9" name="Tijdelijke aanduiding voor dianummer 8">
            <a:extLst>
              <a:ext uri="{FF2B5EF4-FFF2-40B4-BE49-F238E27FC236}">
                <a16:creationId xmlns:a16="http://schemas.microsoft.com/office/drawing/2014/main" id="{AB2B5CD5-C758-43F0-8E57-6D5DB23C323B}"/>
              </a:ext>
            </a:extLst>
          </p:cNvPr>
          <p:cNvSpPr>
            <a:spLocks noGrp="1"/>
          </p:cNvSpPr>
          <p:nvPr>
            <p:ph type="sldNum" sz="quarter" idx="4"/>
          </p:nvPr>
        </p:nvSpPr>
        <p:spPr/>
        <p:txBody>
          <a:bodyPr/>
          <a:lstStyle/>
          <a:p>
            <a:fld id="{9CF5DCEB-26F5-4515-8744-DBAF498F12C0}" type="slidenum">
              <a:rPr lang="nl-NL" smtClean="0"/>
              <a:pPr/>
              <a:t>3</a:t>
            </a:fld>
            <a:endParaRPr lang="nl-NL" dirty="0"/>
          </a:p>
        </p:txBody>
      </p:sp>
    </p:spTree>
    <p:extLst>
      <p:ext uri="{BB962C8B-B14F-4D97-AF65-F5344CB8AC3E}">
        <p14:creationId xmlns:p14="http://schemas.microsoft.com/office/powerpoint/2010/main" val="976038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jdelijke aanduiding voor dianummer 6">
            <a:extLst>
              <a:ext uri="{FF2B5EF4-FFF2-40B4-BE49-F238E27FC236}">
                <a16:creationId xmlns:a16="http://schemas.microsoft.com/office/drawing/2014/main" id="{40FA5D3B-C980-4D71-9ADB-4A9D69DA2B33}"/>
              </a:ext>
            </a:extLst>
          </p:cNvPr>
          <p:cNvSpPr>
            <a:spLocks noGrp="1"/>
          </p:cNvSpPr>
          <p:nvPr>
            <p:ph type="sldNum" sz="quarter" idx="4"/>
          </p:nvPr>
        </p:nvSpPr>
        <p:spPr/>
        <p:txBody>
          <a:bodyPr/>
          <a:lstStyle/>
          <a:p>
            <a:fld id="{9CF5DCEB-26F5-4515-8744-DBAF498F12C0}" type="slidenum">
              <a:rPr lang="nl-NL" smtClean="0"/>
              <a:pPr/>
              <a:t>4</a:t>
            </a:fld>
            <a:endParaRPr lang="nl-NL" dirty="0"/>
          </a:p>
        </p:txBody>
      </p:sp>
      <p:sp>
        <p:nvSpPr>
          <p:cNvPr id="112" name="Tijdelijke aanduiding voor tekst 111">
            <a:extLst>
              <a:ext uri="{FF2B5EF4-FFF2-40B4-BE49-F238E27FC236}">
                <a16:creationId xmlns:a16="http://schemas.microsoft.com/office/drawing/2014/main" id="{2F94F5A3-9951-BB0F-ADF0-E32C3AB00571}"/>
              </a:ext>
            </a:extLst>
          </p:cNvPr>
          <p:cNvSpPr>
            <a:spLocks noGrp="1"/>
          </p:cNvSpPr>
          <p:nvPr>
            <p:ph type="body" sz="quarter" idx="10"/>
          </p:nvPr>
        </p:nvSpPr>
        <p:spPr/>
        <p:txBody>
          <a:bodyPr>
            <a:normAutofit fontScale="25000" lnSpcReduction="20000"/>
          </a:bodyPr>
          <a:lstStyle/>
          <a:p>
            <a:endParaRPr lang="nl-NL"/>
          </a:p>
        </p:txBody>
      </p:sp>
      <p:sp>
        <p:nvSpPr>
          <p:cNvPr id="103" name="Tijdelijke aanduiding voor tekst 102">
            <a:extLst>
              <a:ext uri="{FF2B5EF4-FFF2-40B4-BE49-F238E27FC236}">
                <a16:creationId xmlns:a16="http://schemas.microsoft.com/office/drawing/2014/main" id="{981E71AC-B640-2703-C457-171F4967EADE}"/>
              </a:ext>
            </a:extLst>
          </p:cNvPr>
          <p:cNvSpPr>
            <a:spLocks noGrp="1"/>
          </p:cNvSpPr>
          <p:nvPr>
            <p:ph type="body" sz="quarter" idx="13"/>
          </p:nvPr>
        </p:nvSpPr>
        <p:spPr/>
        <p:txBody>
          <a:bodyPr/>
          <a:lstStyle/>
          <a:p>
            <a:r>
              <a:rPr lang="nl-NL" dirty="0"/>
              <a:t>Plankaarten afgerond. Wat nu?</a:t>
            </a:r>
          </a:p>
        </p:txBody>
      </p:sp>
      <p:sp>
        <p:nvSpPr>
          <p:cNvPr id="113" name="Tijdelijke aanduiding voor tekst 112">
            <a:extLst>
              <a:ext uri="{FF2B5EF4-FFF2-40B4-BE49-F238E27FC236}">
                <a16:creationId xmlns:a16="http://schemas.microsoft.com/office/drawing/2014/main" id="{020A7297-840D-CCBA-5594-324351E78311}"/>
              </a:ext>
            </a:extLst>
          </p:cNvPr>
          <p:cNvSpPr>
            <a:spLocks noGrp="1"/>
          </p:cNvSpPr>
          <p:nvPr>
            <p:ph type="body" sz="quarter" idx="15"/>
          </p:nvPr>
        </p:nvSpPr>
        <p:spPr/>
        <p:txBody>
          <a:bodyPr/>
          <a:lstStyle/>
          <a:p>
            <a:pPr>
              <a:lnSpc>
                <a:spcPct val="150000"/>
              </a:lnSpc>
            </a:pPr>
            <a:r>
              <a:rPr lang="nl-NL" b="1" dirty="0"/>
              <a:t>Afgerond:</a:t>
            </a:r>
          </a:p>
          <a:p>
            <a:pPr marL="285750" indent="-285750">
              <a:lnSpc>
                <a:spcPct val="150000"/>
              </a:lnSpc>
              <a:buFont typeface="Arial" panose="020B0604020202020204" pitchFamily="34" charset="0"/>
              <a:buChar char="•"/>
            </a:pPr>
            <a:r>
              <a:rPr lang="nl-NL" dirty="0"/>
              <a:t>EV-prognose + plankaart</a:t>
            </a:r>
          </a:p>
          <a:p>
            <a:pPr marL="285750" indent="-285750">
              <a:lnSpc>
                <a:spcPct val="150000"/>
              </a:lnSpc>
              <a:buFont typeface="Arial" panose="020B0604020202020204" pitchFamily="34" charset="0"/>
              <a:buChar char="•"/>
            </a:pPr>
            <a:r>
              <a:rPr lang="nl-NL" dirty="0"/>
              <a:t>Breed gedragen plaatsingscriteria </a:t>
            </a:r>
          </a:p>
          <a:p>
            <a:pPr marL="285750" indent="-285750">
              <a:lnSpc>
                <a:spcPct val="150000"/>
              </a:lnSpc>
              <a:buFont typeface="Arial" panose="020B0604020202020204" pitchFamily="34" charset="0"/>
              <a:buChar char="•"/>
            </a:pPr>
            <a:r>
              <a:rPr lang="nl-NL" dirty="0"/>
              <a:t>Plankaart met geschikte locaties tot 2025 / 2027</a:t>
            </a:r>
          </a:p>
          <a:p>
            <a:pPr marL="285750" indent="-285750">
              <a:lnSpc>
                <a:spcPct val="150000"/>
              </a:lnSpc>
              <a:buFont typeface="Arial" panose="020B0604020202020204" pitchFamily="34" charset="0"/>
              <a:buChar char="•"/>
            </a:pPr>
            <a:endParaRPr lang="nl-NL" dirty="0"/>
          </a:p>
          <a:p>
            <a:pPr>
              <a:lnSpc>
                <a:spcPct val="150000"/>
              </a:lnSpc>
            </a:pPr>
            <a:r>
              <a:rPr lang="nl-NL" b="1" dirty="0"/>
              <a:t>Uitdaging:</a:t>
            </a:r>
          </a:p>
          <a:p>
            <a:pPr marL="285750" indent="-285750">
              <a:lnSpc>
                <a:spcPct val="150000"/>
              </a:lnSpc>
              <a:buFont typeface="Arial" panose="020B0604020202020204" pitchFamily="34" charset="0"/>
              <a:buChar char="•"/>
            </a:pPr>
            <a:r>
              <a:rPr lang="nl-NL" dirty="0"/>
              <a:t>Betrekken van inwoners, ondernemers en andere belanghebbenden bij plaatsing toekomstige laadlocaties</a:t>
            </a:r>
          </a:p>
          <a:p>
            <a:pPr>
              <a:lnSpc>
                <a:spcPct val="150000"/>
              </a:lnSpc>
            </a:pPr>
            <a:endParaRPr lang="nl-NL" dirty="0"/>
          </a:p>
          <a:p>
            <a:endParaRPr lang="nl-NL" dirty="0"/>
          </a:p>
        </p:txBody>
      </p:sp>
      <p:grpSp>
        <p:nvGrpSpPr>
          <p:cNvPr id="106" name="Groep 105">
            <a:extLst>
              <a:ext uri="{FF2B5EF4-FFF2-40B4-BE49-F238E27FC236}">
                <a16:creationId xmlns:a16="http://schemas.microsoft.com/office/drawing/2014/main" id="{309EEA7C-2099-555D-B161-FB505537DDFA}"/>
              </a:ext>
            </a:extLst>
          </p:cNvPr>
          <p:cNvGrpSpPr>
            <a:grpSpLocks noChangeAspect="1"/>
          </p:cNvGrpSpPr>
          <p:nvPr/>
        </p:nvGrpSpPr>
        <p:grpSpPr>
          <a:xfrm>
            <a:off x="6201901" y="1910147"/>
            <a:ext cx="5780912" cy="3888000"/>
            <a:chOff x="5542960" y="1823854"/>
            <a:chExt cx="6649040" cy="4471866"/>
          </a:xfrm>
        </p:grpSpPr>
        <p:sp>
          <p:nvSpPr>
            <p:cNvPr id="12" name="Google Shape;1155;p14">
              <a:extLst>
                <a:ext uri="{FF2B5EF4-FFF2-40B4-BE49-F238E27FC236}">
                  <a16:creationId xmlns:a16="http://schemas.microsoft.com/office/drawing/2014/main" id="{6C930D3E-76C8-AC09-AE34-24AAC7236D11}"/>
                </a:ext>
              </a:extLst>
            </p:cNvPr>
            <p:cNvSpPr/>
            <p:nvPr/>
          </p:nvSpPr>
          <p:spPr>
            <a:xfrm>
              <a:off x="6774764" y="2136935"/>
              <a:ext cx="3846068" cy="3867150"/>
            </a:xfrm>
            <a:custGeom>
              <a:avLst/>
              <a:gdLst/>
              <a:ahLst/>
              <a:cxnLst/>
              <a:rect l="l" t="t" r="r" b="b"/>
              <a:pathLst>
                <a:path w="3846068" h="3867150" extrusionOk="0">
                  <a:moveTo>
                    <a:pt x="3846068" y="1933575"/>
                  </a:moveTo>
                  <a:cubicBezTo>
                    <a:pt x="3846068" y="3001459"/>
                    <a:pt x="2985096" y="3867150"/>
                    <a:pt x="1923034" y="3867150"/>
                  </a:cubicBezTo>
                  <a:cubicBezTo>
                    <a:pt x="860971" y="3867150"/>
                    <a:pt x="-1" y="3001459"/>
                    <a:pt x="-1" y="1933575"/>
                  </a:cubicBezTo>
                  <a:cubicBezTo>
                    <a:pt x="-1" y="865691"/>
                    <a:pt x="860971" y="0"/>
                    <a:pt x="1923034" y="0"/>
                  </a:cubicBezTo>
                  <a:cubicBezTo>
                    <a:pt x="2985096" y="0"/>
                    <a:pt x="3846068" y="865691"/>
                    <a:pt x="3846068" y="1933575"/>
                  </a:cubicBezTo>
                  <a:close/>
                </a:path>
              </a:pathLst>
            </a:custGeom>
            <a:solidFill>
              <a:schemeClr val="accent5"/>
            </a:solidFill>
            <a:ln>
              <a:noFill/>
            </a:ln>
            <a:effectLst>
              <a:outerShdw blurRad="215900" algn="ctr" rotWithShape="0">
                <a:srgbClr val="000000">
                  <a:alpha val="16862"/>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57;p14">
              <a:extLst>
                <a:ext uri="{FF2B5EF4-FFF2-40B4-BE49-F238E27FC236}">
                  <a16:creationId xmlns:a16="http://schemas.microsoft.com/office/drawing/2014/main" id="{598DACF4-A7B9-91AC-3C7E-D42B561E64FA}"/>
                </a:ext>
              </a:extLst>
            </p:cNvPr>
            <p:cNvSpPr/>
            <p:nvPr/>
          </p:nvSpPr>
          <p:spPr>
            <a:xfrm>
              <a:off x="7160590" y="2533302"/>
              <a:ext cx="3074416" cy="3074416"/>
            </a:xfrm>
            <a:custGeom>
              <a:avLst/>
              <a:gdLst/>
              <a:ahLst/>
              <a:cxnLst/>
              <a:rect l="l" t="t" r="r" b="b"/>
              <a:pathLst>
                <a:path w="3074416" h="3074416" extrusionOk="0">
                  <a:moveTo>
                    <a:pt x="3074416" y="1537208"/>
                  </a:moveTo>
                  <a:cubicBezTo>
                    <a:pt x="3074416" y="2386185"/>
                    <a:pt x="2386184" y="3074416"/>
                    <a:pt x="1537208" y="3074416"/>
                  </a:cubicBezTo>
                  <a:cubicBezTo>
                    <a:pt x="688231" y="3074416"/>
                    <a:pt x="0" y="2386185"/>
                    <a:pt x="0" y="1537208"/>
                  </a:cubicBezTo>
                  <a:cubicBezTo>
                    <a:pt x="0" y="688232"/>
                    <a:pt x="688231" y="0"/>
                    <a:pt x="1537208" y="0"/>
                  </a:cubicBezTo>
                  <a:cubicBezTo>
                    <a:pt x="2386184" y="0"/>
                    <a:pt x="3074416" y="688232"/>
                    <a:pt x="3074416" y="1537208"/>
                  </a:cubicBezTo>
                  <a:close/>
                </a:path>
              </a:pathLst>
            </a:custGeom>
            <a:solidFill>
              <a:schemeClr val="accent5"/>
            </a:solidFill>
            <a:ln w="203200"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158;p14">
              <a:extLst>
                <a:ext uri="{FF2B5EF4-FFF2-40B4-BE49-F238E27FC236}">
                  <a16:creationId xmlns:a16="http://schemas.microsoft.com/office/drawing/2014/main" id="{D737FEDD-4516-7683-A1BC-E1396BDEB1D3}"/>
                </a:ext>
              </a:extLst>
            </p:cNvPr>
            <p:cNvSpPr/>
            <p:nvPr/>
          </p:nvSpPr>
          <p:spPr>
            <a:xfrm>
              <a:off x="7923098" y="2687860"/>
              <a:ext cx="60325" cy="73914"/>
            </a:xfrm>
            <a:custGeom>
              <a:avLst/>
              <a:gdLst/>
              <a:ahLst/>
              <a:cxnLst/>
              <a:rect l="l" t="t" r="r" b="b"/>
              <a:pathLst>
                <a:path w="60325" h="73914" extrusionOk="0">
                  <a:moveTo>
                    <a:pt x="38989" y="73948"/>
                  </a:moveTo>
                  <a:lnTo>
                    <a:pt x="19812" y="66201"/>
                  </a:lnTo>
                  <a:lnTo>
                    <a:pt x="33147" y="33308"/>
                  </a:lnTo>
                  <a:lnTo>
                    <a:pt x="0" y="19084"/>
                  </a:lnTo>
                  <a:lnTo>
                    <a:pt x="8001" y="34"/>
                  </a:lnTo>
                  <a:lnTo>
                    <a:pt x="60325" y="2213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159;p14">
              <a:extLst>
                <a:ext uri="{FF2B5EF4-FFF2-40B4-BE49-F238E27FC236}">
                  <a16:creationId xmlns:a16="http://schemas.microsoft.com/office/drawing/2014/main" id="{E10D1B42-6D27-BF3B-19E7-EBE174163D2D}"/>
                </a:ext>
              </a:extLst>
            </p:cNvPr>
            <p:cNvSpPr/>
            <p:nvPr/>
          </p:nvSpPr>
          <p:spPr>
            <a:xfrm>
              <a:off x="9434652" y="5362354"/>
              <a:ext cx="60070" cy="68833"/>
            </a:xfrm>
            <a:custGeom>
              <a:avLst/>
              <a:gdLst/>
              <a:ahLst/>
              <a:cxnLst/>
              <a:rect l="l" t="t" r="r" b="b"/>
              <a:pathLst>
                <a:path w="60070" h="68833" extrusionOk="0">
                  <a:moveTo>
                    <a:pt x="13462" y="0"/>
                  </a:moveTo>
                  <a:lnTo>
                    <a:pt x="33527" y="4953"/>
                  </a:lnTo>
                  <a:lnTo>
                    <a:pt x="25019" y="39497"/>
                  </a:lnTo>
                  <a:lnTo>
                    <a:pt x="60071" y="48768"/>
                  </a:lnTo>
                  <a:lnTo>
                    <a:pt x="54864" y="68834"/>
                  </a:lnTo>
                  <a:lnTo>
                    <a:pt x="0" y="54356"/>
                  </a:lnTo>
                  <a:lnTo>
                    <a:pt x="13462"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160;p14">
              <a:extLst>
                <a:ext uri="{FF2B5EF4-FFF2-40B4-BE49-F238E27FC236}">
                  <a16:creationId xmlns:a16="http://schemas.microsoft.com/office/drawing/2014/main" id="{106CEFC9-5744-56D2-1FF6-2E25D5F593C3}"/>
                </a:ext>
              </a:extLst>
            </p:cNvPr>
            <p:cNvSpPr/>
            <p:nvPr/>
          </p:nvSpPr>
          <p:spPr>
            <a:xfrm>
              <a:off x="7929575" y="5390040"/>
              <a:ext cx="59054" cy="67564"/>
            </a:xfrm>
            <a:custGeom>
              <a:avLst/>
              <a:gdLst/>
              <a:ahLst/>
              <a:cxnLst/>
              <a:rect l="l" t="t" r="r" b="b"/>
              <a:pathLst>
                <a:path w="59054" h="67564" extrusionOk="0">
                  <a:moveTo>
                    <a:pt x="54610" y="34"/>
                  </a:moveTo>
                  <a:lnTo>
                    <a:pt x="59055" y="20227"/>
                  </a:lnTo>
                  <a:lnTo>
                    <a:pt x="24384" y="27847"/>
                  </a:lnTo>
                  <a:lnTo>
                    <a:pt x="31496" y="63406"/>
                  </a:lnTo>
                  <a:lnTo>
                    <a:pt x="11303" y="67598"/>
                  </a:lnTo>
                  <a:lnTo>
                    <a:pt x="0" y="1197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161;p14">
              <a:extLst>
                <a:ext uri="{FF2B5EF4-FFF2-40B4-BE49-F238E27FC236}">
                  <a16:creationId xmlns:a16="http://schemas.microsoft.com/office/drawing/2014/main" id="{FF9AEFA8-F286-D547-7369-9D7CF9AD4D47}"/>
                </a:ext>
              </a:extLst>
            </p:cNvPr>
            <p:cNvSpPr/>
            <p:nvPr/>
          </p:nvSpPr>
          <p:spPr>
            <a:xfrm>
              <a:off x="10189920" y="4036093"/>
              <a:ext cx="80136" cy="54355"/>
            </a:xfrm>
            <a:custGeom>
              <a:avLst/>
              <a:gdLst/>
              <a:ahLst/>
              <a:cxnLst/>
              <a:rect l="l" t="t" r="r" b="b"/>
              <a:pathLst>
                <a:path w="80136" h="54355" extrusionOk="0">
                  <a:moveTo>
                    <a:pt x="0" y="14732"/>
                  </a:moveTo>
                  <a:lnTo>
                    <a:pt x="14605" y="127"/>
                  </a:lnTo>
                  <a:lnTo>
                    <a:pt x="39624" y="25273"/>
                  </a:lnTo>
                  <a:lnTo>
                    <a:pt x="65786" y="0"/>
                  </a:lnTo>
                  <a:lnTo>
                    <a:pt x="80137" y="14986"/>
                  </a:lnTo>
                  <a:lnTo>
                    <a:pt x="39370" y="54356"/>
                  </a:lnTo>
                  <a:lnTo>
                    <a:pt x="0" y="1473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162;p14">
              <a:extLst>
                <a:ext uri="{FF2B5EF4-FFF2-40B4-BE49-F238E27FC236}">
                  <a16:creationId xmlns:a16="http://schemas.microsoft.com/office/drawing/2014/main" id="{5AD7DF0A-20C4-D80E-5DCA-D3C1236FB444}"/>
                </a:ext>
              </a:extLst>
            </p:cNvPr>
            <p:cNvSpPr/>
            <p:nvPr/>
          </p:nvSpPr>
          <p:spPr>
            <a:xfrm>
              <a:off x="7116013" y="4045491"/>
              <a:ext cx="80517" cy="54228"/>
            </a:xfrm>
            <a:custGeom>
              <a:avLst/>
              <a:gdLst/>
              <a:ahLst/>
              <a:cxnLst/>
              <a:rect l="l" t="t" r="r" b="b"/>
              <a:pathLst>
                <a:path w="80517" h="54228" extrusionOk="0">
                  <a:moveTo>
                    <a:pt x="80518" y="39658"/>
                  </a:moveTo>
                  <a:lnTo>
                    <a:pt x="65913" y="54262"/>
                  </a:lnTo>
                  <a:lnTo>
                    <a:pt x="40513" y="28862"/>
                  </a:lnTo>
                  <a:lnTo>
                    <a:pt x="14351" y="54262"/>
                  </a:lnTo>
                  <a:lnTo>
                    <a:pt x="0" y="39404"/>
                  </a:lnTo>
                  <a:lnTo>
                    <a:pt x="40767" y="3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1163;p14">
              <a:extLst>
                <a:ext uri="{FF2B5EF4-FFF2-40B4-BE49-F238E27FC236}">
                  <a16:creationId xmlns:a16="http://schemas.microsoft.com/office/drawing/2014/main" id="{80CE3A66-CD7C-C8F6-D06A-835A416A4656}"/>
                </a:ext>
              </a:extLst>
            </p:cNvPr>
            <p:cNvSpPr/>
            <p:nvPr/>
          </p:nvSpPr>
          <p:spPr>
            <a:xfrm>
              <a:off x="9393250" y="2679479"/>
              <a:ext cx="59181" cy="67563"/>
            </a:xfrm>
            <a:custGeom>
              <a:avLst/>
              <a:gdLst/>
              <a:ahLst/>
              <a:cxnLst/>
              <a:rect l="l" t="t" r="r" b="b"/>
              <a:pathLst>
                <a:path w="59181" h="67563" extrusionOk="0">
                  <a:moveTo>
                    <a:pt x="4572" y="67564"/>
                  </a:moveTo>
                  <a:lnTo>
                    <a:pt x="0" y="47371"/>
                  </a:lnTo>
                  <a:lnTo>
                    <a:pt x="34798" y="39751"/>
                  </a:lnTo>
                  <a:lnTo>
                    <a:pt x="27559" y="4191"/>
                  </a:lnTo>
                  <a:lnTo>
                    <a:pt x="47879" y="0"/>
                  </a:lnTo>
                  <a:lnTo>
                    <a:pt x="59182" y="55626"/>
                  </a:lnTo>
                  <a:lnTo>
                    <a:pt x="4572" y="6756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165;p14">
              <a:extLst>
                <a:ext uri="{FF2B5EF4-FFF2-40B4-BE49-F238E27FC236}">
                  <a16:creationId xmlns:a16="http://schemas.microsoft.com/office/drawing/2014/main" id="{81D6B189-AD00-30D0-A609-A46F15721CD5}"/>
                </a:ext>
              </a:extLst>
            </p:cNvPr>
            <p:cNvSpPr txBox="1"/>
            <p:nvPr/>
          </p:nvSpPr>
          <p:spPr>
            <a:xfrm>
              <a:off x="5542960" y="2457868"/>
              <a:ext cx="1605611" cy="86177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nl-NL" sz="1200" dirty="0">
                  <a:solidFill>
                    <a:srgbClr val="155CA2"/>
                  </a:solidFill>
                  <a:latin typeface="Montserrat"/>
                  <a:sym typeface="Montserrat"/>
                </a:rPr>
                <a:t>Beheer, Onderhoud </a:t>
              </a:r>
            </a:p>
            <a:p>
              <a:pPr marL="0" marR="0" lvl="0" indent="0" algn="ctr" rtl="0">
                <a:spcBef>
                  <a:spcPts val="0"/>
                </a:spcBef>
                <a:spcAft>
                  <a:spcPts val="0"/>
                </a:spcAft>
                <a:buNone/>
              </a:pPr>
              <a:r>
                <a:rPr lang="nl-NL" sz="1200" dirty="0">
                  <a:solidFill>
                    <a:srgbClr val="155CA2"/>
                  </a:solidFill>
                  <a:latin typeface="Montserrat"/>
                  <a:sym typeface="Montserrat"/>
                </a:rPr>
                <a:t>&amp; Monitoring</a:t>
              </a:r>
            </a:p>
            <a:p>
              <a:pPr marL="0" marR="0" lvl="0" indent="0" algn="ctr" rtl="0">
                <a:spcBef>
                  <a:spcPts val="0"/>
                </a:spcBef>
                <a:spcAft>
                  <a:spcPts val="0"/>
                </a:spcAft>
                <a:buNone/>
              </a:pPr>
              <a:endParaRPr lang="nl-NL" sz="1200" b="1" dirty="0">
                <a:solidFill>
                  <a:srgbClr val="155CA2"/>
                </a:solidFill>
                <a:latin typeface="Montserrat"/>
                <a:ea typeface="Montserrat"/>
                <a:cs typeface="Montserrat"/>
                <a:sym typeface="Montserrat"/>
              </a:endParaRPr>
            </a:p>
          </p:txBody>
        </p:sp>
        <p:sp>
          <p:nvSpPr>
            <p:cNvPr id="24" name="Google Shape;1167;p14">
              <a:extLst>
                <a:ext uri="{FF2B5EF4-FFF2-40B4-BE49-F238E27FC236}">
                  <a16:creationId xmlns:a16="http://schemas.microsoft.com/office/drawing/2014/main" id="{DDA5B50C-E0CF-1AF1-3BDB-927C9A57FDAB}"/>
                </a:ext>
              </a:extLst>
            </p:cNvPr>
            <p:cNvSpPr/>
            <p:nvPr/>
          </p:nvSpPr>
          <p:spPr>
            <a:xfrm>
              <a:off x="7229615" y="2977548"/>
              <a:ext cx="403098" cy="403098"/>
            </a:xfrm>
            <a:custGeom>
              <a:avLst/>
              <a:gdLst/>
              <a:ahLst/>
              <a:cxnLst/>
              <a:rect l="l" t="t" r="r" b="b"/>
              <a:pathLst>
                <a:path w="403098" h="403098" extrusionOk="0">
                  <a:moveTo>
                    <a:pt x="403098" y="201549"/>
                  </a:moveTo>
                  <a:cubicBezTo>
                    <a:pt x="403098" y="312861"/>
                    <a:pt x="312861" y="403098"/>
                    <a:pt x="201549" y="403098"/>
                  </a:cubicBezTo>
                  <a:cubicBezTo>
                    <a:pt x="90236" y="403098"/>
                    <a:pt x="0" y="312861"/>
                    <a:pt x="0" y="201549"/>
                  </a:cubicBezTo>
                  <a:cubicBezTo>
                    <a:pt x="0" y="90236"/>
                    <a:pt x="90237" y="0"/>
                    <a:pt x="201549" y="0"/>
                  </a:cubicBezTo>
                  <a:cubicBezTo>
                    <a:pt x="312862" y="0"/>
                    <a:pt x="403098" y="90237"/>
                    <a:pt x="403098" y="201549"/>
                  </a:cubicBezTo>
                  <a:close/>
                </a:path>
              </a:pathLst>
            </a:custGeom>
            <a:solidFill>
              <a:schemeClr val="accent1">
                <a:lumMod val="20000"/>
                <a:lumOff val="80000"/>
              </a:schemeClr>
            </a:solidFill>
            <a:ln w="254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5" name="Google Shape;1168;p14">
              <a:extLst>
                <a:ext uri="{FF2B5EF4-FFF2-40B4-BE49-F238E27FC236}">
                  <a16:creationId xmlns:a16="http://schemas.microsoft.com/office/drawing/2014/main" id="{D7D61250-28C2-9C37-6E45-B5BCDE29B7F2}"/>
                </a:ext>
              </a:extLst>
            </p:cNvPr>
            <p:cNvSpPr/>
            <p:nvPr/>
          </p:nvSpPr>
          <p:spPr>
            <a:xfrm>
              <a:off x="7327785" y="3106067"/>
              <a:ext cx="207264" cy="158881"/>
            </a:xfrm>
            <a:custGeom>
              <a:avLst/>
              <a:gdLst/>
              <a:ahLst/>
              <a:cxnLst/>
              <a:rect l="l" t="t" r="r" b="b"/>
              <a:pathLst>
                <a:path w="207264" h="158881" extrusionOk="0">
                  <a:moveTo>
                    <a:pt x="181864" y="133769"/>
                  </a:moveTo>
                  <a:cubicBezTo>
                    <a:pt x="197295" y="122212"/>
                    <a:pt x="206642" y="104267"/>
                    <a:pt x="207264" y="85001"/>
                  </a:cubicBezTo>
                  <a:cubicBezTo>
                    <a:pt x="207264" y="50330"/>
                    <a:pt x="174752" y="21501"/>
                    <a:pt x="133858" y="20104"/>
                  </a:cubicBezTo>
                  <a:cubicBezTo>
                    <a:pt x="118275" y="6947"/>
                    <a:pt x="98489" y="-165"/>
                    <a:pt x="78105" y="38"/>
                  </a:cubicBezTo>
                  <a:cubicBezTo>
                    <a:pt x="35052" y="38"/>
                    <a:pt x="0" y="29883"/>
                    <a:pt x="0" y="66459"/>
                  </a:cubicBezTo>
                  <a:cubicBezTo>
                    <a:pt x="534" y="86030"/>
                    <a:pt x="9868" y="104318"/>
                    <a:pt x="25400" y="116243"/>
                  </a:cubicBezTo>
                  <a:cubicBezTo>
                    <a:pt x="24829" y="119812"/>
                    <a:pt x="23444" y="123202"/>
                    <a:pt x="21336" y="126149"/>
                  </a:cubicBezTo>
                  <a:cubicBezTo>
                    <a:pt x="18809" y="128854"/>
                    <a:pt x="18149" y="132816"/>
                    <a:pt x="19685" y="136182"/>
                  </a:cubicBezTo>
                  <a:cubicBezTo>
                    <a:pt x="21031" y="139865"/>
                    <a:pt x="24664" y="142189"/>
                    <a:pt x="28575" y="141897"/>
                  </a:cubicBezTo>
                  <a:lnTo>
                    <a:pt x="30226" y="141897"/>
                  </a:lnTo>
                  <a:cubicBezTo>
                    <a:pt x="39929" y="140182"/>
                    <a:pt x="49111" y="136220"/>
                    <a:pt x="57023" y="130340"/>
                  </a:cubicBezTo>
                  <a:cubicBezTo>
                    <a:pt x="63818" y="131902"/>
                    <a:pt x="70752" y="132715"/>
                    <a:pt x="77724" y="132753"/>
                  </a:cubicBezTo>
                  <a:cubicBezTo>
                    <a:pt x="92659" y="144069"/>
                    <a:pt x="110922" y="150152"/>
                    <a:pt x="129667" y="150025"/>
                  </a:cubicBezTo>
                  <a:cubicBezTo>
                    <a:pt x="136766" y="150000"/>
                    <a:pt x="143828" y="149187"/>
                    <a:pt x="150749" y="147612"/>
                  </a:cubicBezTo>
                  <a:cubicBezTo>
                    <a:pt x="158674" y="153327"/>
                    <a:pt x="167792" y="157200"/>
                    <a:pt x="177419" y="158915"/>
                  </a:cubicBezTo>
                  <a:lnTo>
                    <a:pt x="179070" y="158915"/>
                  </a:lnTo>
                  <a:cubicBezTo>
                    <a:pt x="182639" y="158839"/>
                    <a:pt x="185953" y="157035"/>
                    <a:pt x="187960" y="154089"/>
                  </a:cubicBezTo>
                  <a:cubicBezTo>
                    <a:pt x="189776" y="150596"/>
                    <a:pt x="189103" y="146329"/>
                    <a:pt x="186309" y="143548"/>
                  </a:cubicBezTo>
                  <a:cubicBezTo>
                    <a:pt x="184074" y="140678"/>
                    <a:pt x="182563" y="137338"/>
                    <a:pt x="181864" y="133769"/>
                  </a:cubicBezTo>
                  <a:close/>
                  <a:moveTo>
                    <a:pt x="52578" y="115354"/>
                  </a:moveTo>
                  <a:lnTo>
                    <a:pt x="50165" y="118656"/>
                  </a:lnTo>
                  <a:cubicBezTo>
                    <a:pt x="45987" y="122504"/>
                    <a:pt x="40996" y="125374"/>
                    <a:pt x="35560" y="127038"/>
                  </a:cubicBezTo>
                  <a:cubicBezTo>
                    <a:pt x="37605" y="122606"/>
                    <a:pt x="38722" y="117818"/>
                    <a:pt x="38862" y="112941"/>
                  </a:cubicBezTo>
                  <a:lnTo>
                    <a:pt x="38862" y="109639"/>
                  </a:lnTo>
                  <a:lnTo>
                    <a:pt x="35560" y="107099"/>
                  </a:lnTo>
                  <a:cubicBezTo>
                    <a:pt x="21654" y="98209"/>
                    <a:pt x="13119" y="82956"/>
                    <a:pt x="12827" y="66459"/>
                  </a:cubicBezTo>
                  <a:cubicBezTo>
                    <a:pt x="12827" y="37376"/>
                    <a:pt x="42037" y="13373"/>
                    <a:pt x="77851" y="13373"/>
                  </a:cubicBezTo>
                  <a:cubicBezTo>
                    <a:pt x="113665" y="13373"/>
                    <a:pt x="142875" y="37376"/>
                    <a:pt x="142875" y="66459"/>
                  </a:cubicBezTo>
                  <a:cubicBezTo>
                    <a:pt x="142875" y="95542"/>
                    <a:pt x="113538" y="119545"/>
                    <a:pt x="77851" y="119545"/>
                  </a:cubicBezTo>
                  <a:cubicBezTo>
                    <a:pt x="70650" y="119570"/>
                    <a:pt x="63500" y="118453"/>
                    <a:pt x="56642" y="116243"/>
                  </a:cubicBezTo>
                  <a:close/>
                  <a:moveTo>
                    <a:pt x="171323" y="124879"/>
                  </a:moveTo>
                  <a:lnTo>
                    <a:pt x="168148" y="127292"/>
                  </a:lnTo>
                  <a:lnTo>
                    <a:pt x="168148" y="130467"/>
                  </a:lnTo>
                  <a:cubicBezTo>
                    <a:pt x="168250" y="135255"/>
                    <a:pt x="169329" y="139954"/>
                    <a:pt x="171323" y="144310"/>
                  </a:cubicBezTo>
                  <a:cubicBezTo>
                    <a:pt x="165964" y="142697"/>
                    <a:pt x="161011" y="139929"/>
                    <a:pt x="156845" y="136182"/>
                  </a:cubicBezTo>
                  <a:lnTo>
                    <a:pt x="154432" y="133007"/>
                  </a:lnTo>
                  <a:lnTo>
                    <a:pt x="150368" y="133769"/>
                  </a:lnTo>
                  <a:cubicBezTo>
                    <a:pt x="143561" y="135979"/>
                    <a:pt x="136449" y="137096"/>
                    <a:pt x="129286" y="137071"/>
                  </a:cubicBezTo>
                  <a:cubicBezTo>
                    <a:pt x="118656" y="137033"/>
                    <a:pt x="108141" y="134785"/>
                    <a:pt x="98425" y="130467"/>
                  </a:cubicBezTo>
                  <a:cubicBezTo>
                    <a:pt x="129896" y="125044"/>
                    <a:pt x="153607" y="98831"/>
                    <a:pt x="155829" y="66967"/>
                  </a:cubicBezTo>
                  <a:cubicBezTo>
                    <a:pt x="155778" y="55740"/>
                    <a:pt x="152514" y="44767"/>
                    <a:pt x="146431" y="35344"/>
                  </a:cubicBezTo>
                  <a:cubicBezTo>
                    <a:pt x="173736" y="41440"/>
                    <a:pt x="194056" y="61760"/>
                    <a:pt x="194056" y="85509"/>
                  </a:cubicBezTo>
                  <a:cubicBezTo>
                    <a:pt x="193497" y="101625"/>
                    <a:pt x="184912" y="116395"/>
                    <a:pt x="171196" y="124879"/>
                  </a:cubicBezTo>
                  <a:close/>
                </a:path>
              </a:pathLst>
            </a:custGeom>
            <a:solidFill>
              <a:srgbClr val="155C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27" name="Google Shape;1170;p14">
              <a:extLst>
                <a:ext uri="{FF2B5EF4-FFF2-40B4-BE49-F238E27FC236}">
                  <a16:creationId xmlns:a16="http://schemas.microsoft.com/office/drawing/2014/main" id="{93C65B24-29F7-8A99-CC99-CC7DBA33CEFA}"/>
                </a:ext>
              </a:extLst>
            </p:cNvPr>
            <p:cNvSpPr txBox="1"/>
            <p:nvPr/>
          </p:nvSpPr>
          <p:spPr>
            <a:xfrm>
              <a:off x="7886418" y="1823854"/>
              <a:ext cx="1630254" cy="21544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nl-NL" sz="1200" dirty="0">
                  <a:solidFill>
                    <a:srgbClr val="155CA2"/>
                  </a:solidFill>
                  <a:latin typeface="Montserrat"/>
                  <a:ea typeface="Montserrat"/>
                  <a:cs typeface="Montserrat"/>
                  <a:sym typeface="Montserrat"/>
                </a:rPr>
                <a:t>EV-prognose</a:t>
              </a:r>
              <a:endParaRPr sz="1200" dirty="0"/>
            </a:p>
          </p:txBody>
        </p:sp>
        <p:sp>
          <p:nvSpPr>
            <p:cNvPr id="29" name="Google Shape;1172;p14">
              <a:extLst>
                <a:ext uri="{FF2B5EF4-FFF2-40B4-BE49-F238E27FC236}">
                  <a16:creationId xmlns:a16="http://schemas.microsoft.com/office/drawing/2014/main" id="{F12F49CC-1353-18E8-AD1E-982086FA5EC4}"/>
                </a:ext>
              </a:extLst>
            </p:cNvPr>
            <p:cNvSpPr/>
            <p:nvPr/>
          </p:nvSpPr>
          <p:spPr>
            <a:xfrm>
              <a:off x="8499996" y="2312957"/>
              <a:ext cx="403098" cy="403098"/>
            </a:xfrm>
            <a:custGeom>
              <a:avLst/>
              <a:gdLst/>
              <a:ahLst/>
              <a:cxnLst/>
              <a:rect l="l" t="t" r="r" b="b"/>
              <a:pathLst>
                <a:path w="403098" h="403098" extrusionOk="0">
                  <a:moveTo>
                    <a:pt x="403098" y="201549"/>
                  </a:moveTo>
                  <a:cubicBezTo>
                    <a:pt x="403098" y="312861"/>
                    <a:pt x="312861" y="403098"/>
                    <a:pt x="201549" y="403098"/>
                  </a:cubicBezTo>
                  <a:cubicBezTo>
                    <a:pt x="90236" y="403098"/>
                    <a:pt x="0" y="312861"/>
                    <a:pt x="0" y="201549"/>
                  </a:cubicBezTo>
                  <a:cubicBezTo>
                    <a:pt x="0" y="90237"/>
                    <a:pt x="90237" y="0"/>
                    <a:pt x="201549" y="0"/>
                  </a:cubicBezTo>
                  <a:cubicBezTo>
                    <a:pt x="312862" y="0"/>
                    <a:pt x="403098" y="90237"/>
                    <a:pt x="403098" y="201549"/>
                  </a:cubicBezTo>
                  <a:close/>
                </a:path>
              </a:pathLst>
            </a:custGeom>
            <a:solidFill>
              <a:schemeClr val="accent5"/>
            </a:solidFill>
            <a:ln w="25400"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0" name="Google Shape;1173;p14">
              <a:extLst>
                <a:ext uri="{FF2B5EF4-FFF2-40B4-BE49-F238E27FC236}">
                  <a16:creationId xmlns:a16="http://schemas.microsoft.com/office/drawing/2014/main" id="{283E97EB-28E2-FD44-590D-4C21D9E54D6D}"/>
                </a:ext>
              </a:extLst>
            </p:cNvPr>
            <p:cNvSpPr/>
            <p:nvPr/>
          </p:nvSpPr>
          <p:spPr>
            <a:xfrm>
              <a:off x="8609342" y="2413287"/>
              <a:ext cx="104394" cy="94869"/>
            </a:xfrm>
            <a:custGeom>
              <a:avLst/>
              <a:gdLst/>
              <a:ahLst/>
              <a:cxnLst/>
              <a:rect l="l" t="t" r="r" b="b"/>
              <a:pathLst>
                <a:path w="104394" h="94869" extrusionOk="0">
                  <a:moveTo>
                    <a:pt x="0" y="47498"/>
                  </a:moveTo>
                  <a:lnTo>
                    <a:pt x="23749" y="0"/>
                  </a:lnTo>
                  <a:lnTo>
                    <a:pt x="80772" y="0"/>
                  </a:lnTo>
                  <a:lnTo>
                    <a:pt x="104394" y="47498"/>
                  </a:lnTo>
                  <a:lnTo>
                    <a:pt x="80772" y="94869"/>
                  </a:lnTo>
                  <a:lnTo>
                    <a:pt x="23749" y="94869"/>
                  </a:lnTo>
                  <a:lnTo>
                    <a:pt x="0" y="47498"/>
                  </a:lnTo>
                  <a:close/>
                </a:path>
              </a:pathLst>
            </a:custGeom>
            <a:solidFill>
              <a:srgbClr val="3C91E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1" name="Google Shape;1174;p14">
              <a:extLst>
                <a:ext uri="{FF2B5EF4-FFF2-40B4-BE49-F238E27FC236}">
                  <a16:creationId xmlns:a16="http://schemas.microsoft.com/office/drawing/2014/main" id="{D9C67101-1099-9CAE-2674-BCC312BB8571}"/>
                </a:ext>
              </a:extLst>
            </p:cNvPr>
            <p:cNvSpPr/>
            <p:nvPr/>
          </p:nvSpPr>
          <p:spPr>
            <a:xfrm>
              <a:off x="8704339" y="2467897"/>
              <a:ext cx="97282" cy="90169"/>
            </a:xfrm>
            <a:custGeom>
              <a:avLst/>
              <a:gdLst/>
              <a:ahLst/>
              <a:cxnLst/>
              <a:rect l="l" t="t" r="r" b="b"/>
              <a:pathLst>
                <a:path w="97282" h="90169" extrusionOk="0">
                  <a:moveTo>
                    <a:pt x="0" y="45085"/>
                  </a:moveTo>
                  <a:lnTo>
                    <a:pt x="22479" y="0"/>
                  </a:lnTo>
                  <a:lnTo>
                    <a:pt x="74676" y="0"/>
                  </a:lnTo>
                  <a:lnTo>
                    <a:pt x="97282" y="45085"/>
                  </a:lnTo>
                  <a:lnTo>
                    <a:pt x="74676" y="90170"/>
                  </a:lnTo>
                  <a:lnTo>
                    <a:pt x="22479" y="90170"/>
                  </a:lnTo>
                  <a:lnTo>
                    <a:pt x="0" y="45085"/>
                  </a:lnTo>
                  <a:close/>
                </a:path>
              </a:pathLst>
            </a:custGeom>
            <a:solidFill>
              <a:srgbClr val="43B17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2" name="Google Shape;1175;p14">
              <a:extLst>
                <a:ext uri="{FF2B5EF4-FFF2-40B4-BE49-F238E27FC236}">
                  <a16:creationId xmlns:a16="http://schemas.microsoft.com/office/drawing/2014/main" id="{2B801A97-D86A-6708-5194-2379CD5650A5}"/>
                </a:ext>
              </a:extLst>
            </p:cNvPr>
            <p:cNvSpPr/>
            <p:nvPr/>
          </p:nvSpPr>
          <p:spPr>
            <a:xfrm>
              <a:off x="8618867" y="2527206"/>
              <a:ext cx="92583" cy="83057"/>
            </a:xfrm>
            <a:custGeom>
              <a:avLst/>
              <a:gdLst/>
              <a:ahLst/>
              <a:cxnLst/>
              <a:rect l="l" t="t" r="r" b="b"/>
              <a:pathLst>
                <a:path w="92583" h="83057" extrusionOk="0">
                  <a:moveTo>
                    <a:pt x="0" y="41529"/>
                  </a:moveTo>
                  <a:lnTo>
                    <a:pt x="20701" y="0"/>
                  </a:lnTo>
                  <a:lnTo>
                    <a:pt x="71755" y="0"/>
                  </a:lnTo>
                  <a:lnTo>
                    <a:pt x="92583" y="41529"/>
                  </a:lnTo>
                  <a:lnTo>
                    <a:pt x="71755" y="83058"/>
                  </a:lnTo>
                  <a:lnTo>
                    <a:pt x="20701" y="83058"/>
                  </a:lnTo>
                  <a:lnTo>
                    <a:pt x="0" y="41529"/>
                  </a:lnTo>
                  <a:close/>
                </a:path>
              </a:pathLst>
            </a:custGeom>
            <a:solidFill>
              <a:srgbClr val="155C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4" name="Google Shape;1177;p14">
              <a:extLst>
                <a:ext uri="{FF2B5EF4-FFF2-40B4-BE49-F238E27FC236}">
                  <a16:creationId xmlns:a16="http://schemas.microsoft.com/office/drawing/2014/main" id="{63EE0C6E-B984-14E1-86A7-8F1FA38FF0E8}"/>
                </a:ext>
              </a:extLst>
            </p:cNvPr>
            <p:cNvSpPr txBox="1"/>
            <p:nvPr/>
          </p:nvSpPr>
          <p:spPr>
            <a:xfrm>
              <a:off x="10331865" y="2938635"/>
              <a:ext cx="1234312" cy="215444"/>
            </a:xfrm>
            <a:prstGeom prst="rect">
              <a:avLst/>
            </a:prstGeom>
            <a:noFill/>
            <a:ln>
              <a:noFill/>
            </a:ln>
          </p:spPr>
          <p:txBody>
            <a:bodyPr spcFirstLastPara="1" wrap="square" lIns="0" tIns="0" rIns="0" bIns="0" anchor="t" anchorCtr="0">
              <a:spAutoFit/>
            </a:bodyPr>
            <a:lstStyle/>
            <a:p>
              <a:pPr algn="ctr"/>
              <a:r>
                <a:rPr lang="nl-NL" sz="1200" dirty="0">
                  <a:solidFill>
                    <a:srgbClr val="155CA2"/>
                  </a:solidFill>
                  <a:latin typeface="Montserrat"/>
                  <a:sym typeface="Montserrat"/>
                </a:rPr>
                <a:t>Plankaart</a:t>
              </a:r>
              <a:endParaRPr sz="1200" dirty="0">
                <a:solidFill>
                  <a:srgbClr val="155CA2"/>
                </a:solidFill>
                <a:latin typeface="Montserrat"/>
              </a:endParaRPr>
            </a:p>
          </p:txBody>
        </p:sp>
        <p:sp>
          <p:nvSpPr>
            <p:cNvPr id="36" name="Google Shape;1179;p14">
              <a:extLst>
                <a:ext uri="{FF2B5EF4-FFF2-40B4-BE49-F238E27FC236}">
                  <a16:creationId xmlns:a16="http://schemas.microsoft.com/office/drawing/2014/main" id="{601A8EAD-5033-2A2D-798F-30607C463A16}"/>
                </a:ext>
              </a:extLst>
            </p:cNvPr>
            <p:cNvSpPr/>
            <p:nvPr/>
          </p:nvSpPr>
          <p:spPr>
            <a:xfrm>
              <a:off x="9769868" y="2977548"/>
              <a:ext cx="403098" cy="403098"/>
            </a:xfrm>
            <a:custGeom>
              <a:avLst/>
              <a:gdLst/>
              <a:ahLst/>
              <a:cxnLst/>
              <a:rect l="l" t="t" r="r" b="b"/>
              <a:pathLst>
                <a:path w="403098" h="403098" extrusionOk="0">
                  <a:moveTo>
                    <a:pt x="403098" y="201549"/>
                  </a:moveTo>
                  <a:cubicBezTo>
                    <a:pt x="403098" y="312861"/>
                    <a:pt x="312862" y="403098"/>
                    <a:pt x="201549" y="403098"/>
                  </a:cubicBezTo>
                  <a:cubicBezTo>
                    <a:pt x="90236" y="403098"/>
                    <a:pt x="0" y="312861"/>
                    <a:pt x="0" y="201549"/>
                  </a:cubicBezTo>
                  <a:cubicBezTo>
                    <a:pt x="0" y="90236"/>
                    <a:pt x="90236" y="0"/>
                    <a:pt x="201549" y="0"/>
                  </a:cubicBezTo>
                  <a:cubicBezTo>
                    <a:pt x="312862" y="0"/>
                    <a:pt x="403098" y="90237"/>
                    <a:pt x="403098" y="201549"/>
                  </a:cubicBezTo>
                  <a:close/>
                </a:path>
              </a:pathLst>
            </a:custGeom>
            <a:solidFill>
              <a:schemeClr val="accent5"/>
            </a:solidFill>
            <a:ln w="25400"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endParaRPr sz="1400">
                <a:solidFill>
                  <a:schemeClr val="dk1"/>
                </a:solidFill>
                <a:latin typeface="Calibri"/>
                <a:cs typeface="Calibri"/>
                <a:sym typeface="Calibri"/>
              </a:endParaRPr>
            </a:p>
          </p:txBody>
        </p:sp>
        <p:sp>
          <p:nvSpPr>
            <p:cNvPr id="37" name="Google Shape;1180;p14">
              <a:extLst>
                <a:ext uri="{FF2B5EF4-FFF2-40B4-BE49-F238E27FC236}">
                  <a16:creationId xmlns:a16="http://schemas.microsoft.com/office/drawing/2014/main" id="{3A1B530C-87FB-16BA-D029-BDC18EAA5798}"/>
                </a:ext>
              </a:extLst>
            </p:cNvPr>
            <p:cNvSpPr/>
            <p:nvPr/>
          </p:nvSpPr>
          <p:spPr>
            <a:xfrm>
              <a:off x="9875774" y="3077727"/>
              <a:ext cx="193320" cy="191412"/>
            </a:xfrm>
            <a:custGeom>
              <a:avLst/>
              <a:gdLst/>
              <a:ahLst/>
              <a:cxnLst/>
              <a:rect l="l" t="t" r="r" b="b"/>
              <a:pathLst>
                <a:path w="193320" h="191412" extrusionOk="0">
                  <a:moveTo>
                    <a:pt x="188608" y="59620"/>
                  </a:moveTo>
                  <a:lnTo>
                    <a:pt x="143904" y="47682"/>
                  </a:lnTo>
                  <a:lnTo>
                    <a:pt x="143904" y="47682"/>
                  </a:lnTo>
                  <a:cubicBezTo>
                    <a:pt x="142558" y="47492"/>
                    <a:pt x="141186" y="47492"/>
                    <a:pt x="139840" y="47682"/>
                  </a:cubicBezTo>
                  <a:lnTo>
                    <a:pt x="134887" y="49206"/>
                  </a:lnTo>
                  <a:cubicBezTo>
                    <a:pt x="135636" y="46425"/>
                    <a:pt x="136017" y="43567"/>
                    <a:pt x="136030" y="40697"/>
                  </a:cubicBezTo>
                  <a:cubicBezTo>
                    <a:pt x="136538" y="18751"/>
                    <a:pt x="119152" y="552"/>
                    <a:pt x="97206" y="44"/>
                  </a:cubicBezTo>
                  <a:cubicBezTo>
                    <a:pt x="75247" y="-464"/>
                    <a:pt x="57049" y="16923"/>
                    <a:pt x="56553" y="38868"/>
                  </a:cubicBezTo>
                  <a:cubicBezTo>
                    <a:pt x="56464" y="42348"/>
                    <a:pt x="56845" y="45828"/>
                    <a:pt x="57671" y="49206"/>
                  </a:cubicBezTo>
                  <a:lnTo>
                    <a:pt x="53861" y="47682"/>
                  </a:lnTo>
                  <a:lnTo>
                    <a:pt x="53861" y="48571"/>
                  </a:lnTo>
                  <a:cubicBezTo>
                    <a:pt x="52540" y="47860"/>
                    <a:pt x="51042" y="47555"/>
                    <a:pt x="49543" y="47682"/>
                  </a:cubicBezTo>
                  <a:lnTo>
                    <a:pt x="4458" y="59620"/>
                  </a:lnTo>
                  <a:cubicBezTo>
                    <a:pt x="1702" y="60242"/>
                    <a:pt x="-177" y="62770"/>
                    <a:pt x="13" y="65589"/>
                  </a:cubicBezTo>
                  <a:lnTo>
                    <a:pt x="13" y="173539"/>
                  </a:lnTo>
                  <a:cubicBezTo>
                    <a:pt x="-177" y="176359"/>
                    <a:pt x="1702" y="178886"/>
                    <a:pt x="4458" y="179508"/>
                  </a:cubicBezTo>
                  <a:lnTo>
                    <a:pt x="49543" y="191446"/>
                  </a:lnTo>
                  <a:lnTo>
                    <a:pt x="51067" y="191446"/>
                  </a:lnTo>
                  <a:lnTo>
                    <a:pt x="52464" y="191446"/>
                  </a:lnTo>
                  <a:lnTo>
                    <a:pt x="52464" y="191446"/>
                  </a:lnTo>
                  <a:lnTo>
                    <a:pt x="96025" y="180016"/>
                  </a:lnTo>
                  <a:lnTo>
                    <a:pt x="140856" y="191446"/>
                  </a:lnTo>
                  <a:lnTo>
                    <a:pt x="142380" y="191446"/>
                  </a:lnTo>
                  <a:lnTo>
                    <a:pt x="144158" y="191446"/>
                  </a:lnTo>
                  <a:lnTo>
                    <a:pt x="144158" y="191446"/>
                  </a:lnTo>
                  <a:lnTo>
                    <a:pt x="188862" y="179508"/>
                  </a:lnTo>
                  <a:cubicBezTo>
                    <a:pt x="191618" y="178886"/>
                    <a:pt x="193498" y="176359"/>
                    <a:pt x="193307" y="173539"/>
                  </a:cubicBezTo>
                  <a:lnTo>
                    <a:pt x="193307" y="65589"/>
                  </a:lnTo>
                  <a:cubicBezTo>
                    <a:pt x="193484" y="62694"/>
                    <a:pt x="191465" y="60128"/>
                    <a:pt x="188608" y="59620"/>
                  </a:cubicBezTo>
                  <a:close/>
                  <a:moveTo>
                    <a:pt x="44590" y="177984"/>
                  </a:moveTo>
                  <a:lnTo>
                    <a:pt x="11570" y="168967"/>
                  </a:lnTo>
                  <a:lnTo>
                    <a:pt x="11570" y="70161"/>
                  </a:lnTo>
                  <a:lnTo>
                    <a:pt x="44590" y="61144"/>
                  </a:lnTo>
                  <a:close/>
                  <a:moveTo>
                    <a:pt x="96279" y="12884"/>
                  </a:moveTo>
                  <a:cubicBezTo>
                    <a:pt x="111430" y="12808"/>
                    <a:pt x="123775" y="25025"/>
                    <a:pt x="123851" y="40176"/>
                  </a:cubicBezTo>
                  <a:cubicBezTo>
                    <a:pt x="123851" y="40443"/>
                    <a:pt x="123838" y="40697"/>
                    <a:pt x="123838" y="40951"/>
                  </a:cubicBezTo>
                  <a:cubicBezTo>
                    <a:pt x="123838" y="56826"/>
                    <a:pt x="105423" y="77908"/>
                    <a:pt x="96279" y="88576"/>
                  </a:cubicBezTo>
                  <a:cubicBezTo>
                    <a:pt x="87135" y="77908"/>
                    <a:pt x="68847" y="56826"/>
                    <a:pt x="68847" y="40951"/>
                  </a:cubicBezTo>
                  <a:cubicBezTo>
                    <a:pt x="68352" y="25813"/>
                    <a:pt x="80226" y="13138"/>
                    <a:pt x="95365" y="12643"/>
                  </a:cubicBezTo>
                  <a:cubicBezTo>
                    <a:pt x="95466" y="12630"/>
                    <a:pt x="95555" y="12630"/>
                    <a:pt x="95644" y="12630"/>
                  </a:cubicBezTo>
                  <a:close/>
                  <a:moveTo>
                    <a:pt x="56655" y="177984"/>
                  </a:moveTo>
                  <a:lnTo>
                    <a:pt x="56655" y="63684"/>
                  </a:lnTo>
                  <a:lnTo>
                    <a:pt x="64783" y="66732"/>
                  </a:lnTo>
                  <a:cubicBezTo>
                    <a:pt x="71654" y="78086"/>
                    <a:pt x="79655" y="88728"/>
                    <a:pt x="88659" y="98482"/>
                  </a:cubicBezTo>
                  <a:lnTo>
                    <a:pt x="89421" y="98482"/>
                  </a:lnTo>
                  <a:lnTo>
                    <a:pt x="89421" y="169221"/>
                  </a:lnTo>
                  <a:close/>
                  <a:moveTo>
                    <a:pt x="135903" y="177984"/>
                  </a:moveTo>
                  <a:lnTo>
                    <a:pt x="101232" y="168713"/>
                  </a:lnTo>
                  <a:lnTo>
                    <a:pt x="101232" y="100768"/>
                  </a:lnTo>
                  <a:lnTo>
                    <a:pt x="104661" y="97339"/>
                  </a:lnTo>
                  <a:cubicBezTo>
                    <a:pt x="113995" y="87357"/>
                    <a:pt x="122149" y="76321"/>
                    <a:pt x="128918" y="64446"/>
                  </a:cubicBezTo>
                  <a:lnTo>
                    <a:pt x="135903" y="61906"/>
                  </a:lnTo>
                  <a:close/>
                  <a:moveTo>
                    <a:pt x="181115" y="168967"/>
                  </a:moveTo>
                  <a:lnTo>
                    <a:pt x="148349" y="177603"/>
                  </a:lnTo>
                  <a:lnTo>
                    <a:pt x="148349" y="61779"/>
                  </a:lnTo>
                  <a:lnTo>
                    <a:pt x="181115" y="70288"/>
                  </a:lnTo>
                  <a:close/>
                </a:path>
              </a:pathLst>
            </a:custGeom>
            <a:solidFill>
              <a:srgbClr val="155C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38" name="Google Shape;1181;p14">
              <a:extLst>
                <a:ext uri="{FF2B5EF4-FFF2-40B4-BE49-F238E27FC236}">
                  <a16:creationId xmlns:a16="http://schemas.microsoft.com/office/drawing/2014/main" id="{3756E950-CC6C-3505-F95B-3DBC864B1593}"/>
                </a:ext>
              </a:extLst>
            </p:cNvPr>
            <p:cNvSpPr/>
            <p:nvPr/>
          </p:nvSpPr>
          <p:spPr>
            <a:xfrm>
              <a:off x="9954056" y="3100483"/>
              <a:ext cx="34762" cy="34798"/>
            </a:xfrm>
            <a:custGeom>
              <a:avLst/>
              <a:gdLst/>
              <a:ahLst/>
              <a:cxnLst/>
              <a:rect l="l" t="t" r="r" b="b"/>
              <a:pathLst>
                <a:path w="34762" h="34798" extrusionOk="0">
                  <a:moveTo>
                    <a:pt x="34761" y="16290"/>
                  </a:moveTo>
                  <a:cubicBezTo>
                    <a:pt x="34126" y="6702"/>
                    <a:pt x="25846" y="-563"/>
                    <a:pt x="16257" y="72"/>
                  </a:cubicBezTo>
                  <a:cubicBezTo>
                    <a:pt x="6668" y="707"/>
                    <a:pt x="-596" y="8988"/>
                    <a:pt x="39" y="18576"/>
                  </a:cubicBezTo>
                  <a:cubicBezTo>
                    <a:pt x="635" y="27707"/>
                    <a:pt x="8205" y="34807"/>
                    <a:pt x="17362" y="34832"/>
                  </a:cubicBezTo>
                  <a:cubicBezTo>
                    <a:pt x="27217" y="34350"/>
                    <a:pt x="34913" y="26145"/>
                    <a:pt x="34761" y="16290"/>
                  </a:cubicBezTo>
                  <a:close/>
                  <a:moveTo>
                    <a:pt x="11646" y="16290"/>
                  </a:moveTo>
                  <a:cubicBezTo>
                    <a:pt x="11787" y="13064"/>
                    <a:pt x="14517" y="10563"/>
                    <a:pt x="17743" y="10715"/>
                  </a:cubicBezTo>
                  <a:cubicBezTo>
                    <a:pt x="20956" y="10855"/>
                    <a:pt x="23457" y="13572"/>
                    <a:pt x="23318" y="16798"/>
                  </a:cubicBezTo>
                  <a:cubicBezTo>
                    <a:pt x="23178" y="19973"/>
                    <a:pt x="20537" y="22450"/>
                    <a:pt x="17362" y="22386"/>
                  </a:cubicBezTo>
                  <a:cubicBezTo>
                    <a:pt x="14225" y="22018"/>
                    <a:pt x="11812" y="19440"/>
                    <a:pt x="11646" y="16290"/>
                  </a:cubicBezTo>
                  <a:close/>
                </a:path>
              </a:pathLst>
            </a:custGeom>
            <a:solidFill>
              <a:srgbClr val="155C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0" name="Google Shape;1183;p14">
              <a:extLst>
                <a:ext uri="{FF2B5EF4-FFF2-40B4-BE49-F238E27FC236}">
                  <a16:creationId xmlns:a16="http://schemas.microsoft.com/office/drawing/2014/main" id="{C7904D9C-1BA2-A4E9-2D5A-405D1C0E542A}"/>
                </a:ext>
              </a:extLst>
            </p:cNvPr>
            <p:cNvSpPr txBox="1"/>
            <p:nvPr/>
          </p:nvSpPr>
          <p:spPr>
            <a:xfrm>
              <a:off x="10490578" y="5003058"/>
              <a:ext cx="1701422"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1200" dirty="0">
                  <a:solidFill>
                    <a:srgbClr val="155CA2"/>
                  </a:solidFill>
                  <a:latin typeface="Montserrat"/>
                  <a:sym typeface="Montserrat"/>
                </a:rPr>
                <a:t>Participatietraject</a:t>
              </a:r>
              <a:endParaRPr sz="1200" dirty="0">
                <a:solidFill>
                  <a:srgbClr val="155CA2"/>
                </a:solidFill>
                <a:latin typeface="Montserrat"/>
              </a:endParaRPr>
            </a:p>
          </p:txBody>
        </p:sp>
        <p:sp>
          <p:nvSpPr>
            <p:cNvPr id="42" name="Google Shape;1185;p14">
              <a:extLst>
                <a:ext uri="{FF2B5EF4-FFF2-40B4-BE49-F238E27FC236}">
                  <a16:creationId xmlns:a16="http://schemas.microsoft.com/office/drawing/2014/main" id="{05F36E93-27D2-C758-8355-804AEF03FB7A}"/>
                </a:ext>
              </a:extLst>
            </p:cNvPr>
            <p:cNvSpPr/>
            <p:nvPr/>
          </p:nvSpPr>
          <p:spPr>
            <a:xfrm>
              <a:off x="9794224" y="4646045"/>
              <a:ext cx="403098" cy="403098"/>
            </a:xfrm>
            <a:custGeom>
              <a:avLst/>
              <a:gdLst/>
              <a:ahLst/>
              <a:cxnLst/>
              <a:rect l="l" t="t" r="r" b="b"/>
              <a:pathLst>
                <a:path w="403098" h="403098" extrusionOk="0">
                  <a:moveTo>
                    <a:pt x="403098" y="201549"/>
                  </a:moveTo>
                  <a:cubicBezTo>
                    <a:pt x="403098" y="312861"/>
                    <a:pt x="312862" y="403098"/>
                    <a:pt x="201549" y="403098"/>
                  </a:cubicBezTo>
                  <a:cubicBezTo>
                    <a:pt x="90237" y="403098"/>
                    <a:pt x="0" y="312861"/>
                    <a:pt x="0" y="201549"/>
                  </a:cubicBezTo>
                  <a:cubicBezTo>
                    <a:pt x="0" y="90236"/>
                    <a:pt x="90237" y="0"/>
                    <a:pt x="201549" y="0"/>
                  </a:cubicBezTo>
                  <a:cubicBezTo>
                    <a:pt x="312862" y="0"/>
                    <a:pt x="403098" y="90237"/>
                    <a:pt x="403098" y="201549"/>
                  </a:cubicBezTo>
                  <a:close/>
                </a:path>
              </a:pathLst>
            </a:custGeom>
            <a:solidFill>
              <a:schemeClr val="accent1">
                <a:lumMod val="20000"/>
                <a:lumOff val="80000"/>
              </a:schemeClr>
            </a:solidFill>
            <a:ln w="254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endParaRPr sz="1400">
                <a:solidFill>
                  <a:schemeClr val="dk1"/>
                </a:solidFill>
                <a:latin typeface="Calibri"/>
                <a:cs typeface="Calibri"/>
                <a:sym typeface="Calibri"/>
              </a:endParaRPr>
            </a:p>
          </p:txBody>
        </p:sp>
        <p:sp>
          <p:nvSpPr>
            <p:cNvPr id="43" name="Google Shape;1186;p14">
              <a:extLst>
                <a:ext uri="{FF2B5EF4-FFF2-40B4-BE49-F238E27FC236}">
                  <a16:creationId xmlns:a16="http://schemas.microsoft.com/office/drawing/2014/main" id="{189A53B2-0A18-2333-A56C-F90BCF21336B}"/>
                </a:ext>
              </a:extLst>
            </p:cNvPr>
            <p:cNvSpPr/>
            <p:nvPr/>
          </p:nvSpPr>
          <p:spPr>
            <a:xfrm>
              <a:off x="9899410" y="4752767"/>
              <a:ext cx="208536" cy="208531"/>
            </a:xfrm>
            <a:custGeom>
              <a:avLst/>
              <a:gdLst/>
              <a:ahLst/>
              <a:cxnLst/>
              <a:rect l="l" t="t" r="r" b="b"/>
              <a:pathLst>
                <a:path w="208536" h="208531" extrusionOk="0">
                  <a:moveTo>
                    <a:pt x="105790" y="13101"/>
                  </a:moveTo>
                  <a:cubicBezTo>
                    <a:pt x="55434" y="12402"/>
                    <a:pt x="14045" y="52649"/>
                    <a:pt x="13346" y="103004"/>
                  </a:cubicBezTo>
                  <a:cubicBezTo>
                    <a:pt x="12635" y="153360"/>
                    <a:pt x="52894" y="194749"/>
                    <a:pt x="103250" y="195460"/>
                  </a:cubicBezTo>
                  <a:cubicBezTo>
                    <a:pt x="153605" y="196158"/>
                    <a:pt x="194995" y="155899"/>
                    <a:pt x="195693" y="105544"/>
                  </a:cubicBezTo>
                  <a:cubicBezTo>
                    <a:pt x="195706" y="105125"/>
                    <a:pt x="195706" y="104706"/>
                    <a:pt x="195706" y="104287"/>
                  </a:cubicBezTo>
                  <a:cubicBezTo>
                    <a:pt x="196201" y="54414"/>
                    <a:pt x="156171" y="13596"/>
                    <a:pt x="106298" y="13101"/>
                  </a:cubicBezTo>
                  <a:cubicBezTo>
                    <a:pt x="106133" y="13101"/>
                    <a:pt x="105955" y="13101"/>
                    <a:pt x="105790" y="13101"/>
                  </a:cubicBezTo>
                  <a:close/>
                  <a:moveTo>
                    <a:pt x="105790" y="208554"/>
                  </a:moveTo>
                  <a:cubicBezTo>
                    <a:pt x="48208" y="209392"/>
                    <a:pt x="850" y="163405"/>
                    <a:pt x="11" y="105823"/>
                  </a:cubicBezTo>
                  <a:cubicBezTo>
                    <a:pt x="-827" y="48242"/>
                    <a:pt x="45160" y="883"/>
                    <a:pt x="102741" y="45"/>
                  </a:cubicBezTo>
                  <a:cubicBezTo>
                    <a:pt x="160323" y="-806"/>
                    <a:pt x="207682" y="45194"/>
                    <a:pt x="208520" y="102775"/>
                  </a:cubicBezTo>
                  <a:cubicBezTo>
                    <a:pt x="208533" y="103284"/>
                    <a:pt x="208533" y="103779"/>
                    <a:pt x="208533" y="104287"/>
                  </a:cubicBezTo>
                  <a:cubicBezTo>
                    <a:pt x="209028" y="161373"/>
                    <a:pt x="163143" y="208059"/>
                    <a:pt x="106044" y="208554"/>
                  </a:cubicBezTo>
                  <a:cubicBezTo>
                    <a:pt x="105968" y="208554"/>
                    <a:pt x="105878" y="208554"/>
                    <a:pt x="105790" y="208554"/>
                  </a:cubicBezTo>
                  <a:close/>
                </a:path>
              </a:pathLst>
            </a:custGeom>
            <a:solidFill>
              <a:srgbClr val="155C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4" name="Google Shape;1187;p14">
              <a:extLst>
                <a:ext uri="{FF2B5EF4-FFF2-40B4-BE49-F238E27FC236}">
                  <a16:creationId xmlns:a16="http://schemas.microsoft.com/office/drawing/2014/main" id="{60D3A0BF-0AD5-A130-52EE-9F10AA7AB1A5}"/>
                </a:ext>
              </a:extLst>
            </p:cNvPr>
            <p:cNvSpPr/>
            <p:nvPr/>
          </p:nvSpPr>
          <p:spPr>
            <a:xfrm>
              <a:off x="9997707" y="4794537"/>
              <a:ext cx="53593" cy="107188"/>
            </a:xfrm>
            <a:custGeom>
              <a:avLst/>
              <a:gdLst/>
              <a:ahLst/>
              <a:cxnLst/>
              <a:rect l="l" t="t" r="r" b="b"/>
              <a:pathLst>
                <a:path w="53593" h="107188" extrusionOk="0">
                  <a:moveTo>
                    <a:pt x="45593" y="107188"/>
                  </a:moveTo>
                  <a:lnTo>
                    <a:pt x="0" y="70739"/>
                  </a:lnTo>
                  <a:lnTo>
                    <a:pt x="0" y="0"/>
                  </a:lnTo>
                  <a:lnTo>
                    <a:pt x="13208" y="0"/>
                  </a:lnTo>
                  <a:lnTo>
                    <a:pt x="13208" y="63881"/>
                  </a:lnTo>
                  <a:lnTo>
                    <a:pt x="53594" y="98298"/>
                  </a:lnTo>
                  <a:lnTo>
                    <a:pt x="45593" y="107188"/>
                  </a:lnTo>
                  <a:close/>
                </a:path>
              </a:pathLst>
            </a:custGeom>
            <a:solidFill>
              <a:srgbClr val="155C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46" name="Google Shape;1189;p14">
              <a:extLst>
                <a:ext uri="{FF2B5EF4-FFF2-40B4-BE49-F238E27FC236}">
                  <a16:creationId xmlns:a16="http://schemas.microsoft.com/office/drawing/2014/main" id="{44D5C288-83F9-6507-CE4D-164FC9BE3BE1}"/>
                </a:ext>
              </a:extLst>
            </p:cNvPr>
            <p:cNvSpPr txBox="1"/>
            <p:nvPr/>
          </p:nvSpPr>
          <p:spPr>
            <a:xfrm>
              <a:off x="7352908" y="6080276"/>
              <a:ext cx="2780907" cy="215444"/>
            </a:xfrm>
            <a:prstGeom prst="rect">
              <a:avLst/>
            </a:prstGeom>
            <a:noFill/>
            <a:ln>
              <a:noFill/>
            </a:ln>
          </p:spPr>
          <p:txBody>
            <a:bodyPr spcFirstLastPara="1" wrap="square" lIns="0" tIns="0" rIns="0" bIns="0" anchor="t" anchorCtr="0">
              <a:spAutoFit/>
            </a:bodyPr>
            <a:lstStyle/>
            <a:p>
              <a:pPr algn="ctr"/>
              <a:r>
                <a:rPr lang="nl-NL" sz="1200" dirty="0">
                  <a:solidFill>
                    <a:srgbClr val="155CA2"/>
                  </a:solidFill>
                  <a:latin typeface="Montserrat"/>
                  <a:sym typeface="Corbel"/>
                </a:rPr>
                <a:t>Verzamelverkeersbesluit</a:t>
              </a:r>
            </a:p>
          </p:txBody>
        </p:sp>
        <p:sp>
          <p:nvSpPr>
            <p:cNvPr id="48" name="Google Shape;1191;p14">
              <a:extLst>
                <a:ext uri="{FF2B5EF4-FFF2-40B4-BE49-F238E27FC236}">
                  <a16:creationId xmlns:a16="http://schemas.microsoft.com/office/drawing/2014/main" id="{FDBBA254-A0D6-1C33-4D68-D81D13BE3EE2}"/>
                </a:ext>
              </a:extLst>
            </p:cNvPr>
            <p:cNvSpPr/>
            <p:nvPr/>
          </p:nvSpPr>
          <p:spPr>
            <a:xfrm>
              <a:off x="8503171" y="5424965"/>
              <a:ext cx="403098" cy="403098"/>
            </a:xfrm>
            <a:custGeom>
              <a:avLst/>
              <a:gdLst/>
              <a:ahLst/>
              <a:cxnLst/>
              <a:rect l="l" t="t" r="r" b="b"/>
              <a:pathLst>
                <a:path w="403098" h="403098" extrusionOk="0">
                  <a:moveTo>
                    <a:pt x="403098" y="201549"/>
                  </a:moveTo>
                  <a:cubicBezTo>
                    <a:pt x="403098" y="312862"/>
                    <a:pt x="312861" y="403098"/>
                    <a:pt x="201549" y="403098"/>
                  </a:cubicBezTo>
                  <a:cubicBezTo>
                    <a:pt x="90236" y="403098"/>
                    <a:pt x="0" y="312861"/>
                    <a:pt x="0" y="201549"/>
                  </a:cubicBezTo>
                  <a:cubicBezTo>
                    <a:pt x="0" y="90237"/>
                    <a:pt x="90237" y="0"/>
                    <a:pt x="201549" y="0"/>
                  </a:cubicBezTo>
                  <a:cubicBezTo>
                    <a:pt x="312862" y="0"/>
                    <a:pt x="403098" y="90237"/>
                    <a:pt x="403098" y="201549"/>
                  </a:cubicBezTo>
                  <a:close/>
                </a:path>
              </a:pathLst>
            </a:custGeom>
            <a:solidFill>
              <a:schemeClr val="accent1">
                <a:lumMod val="20000"/>
                <a:lumOff val="80000"/>
              </a:schemeClr>
            </a:solidFill>
            <a:ln w="254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endParaRPr sz="1400">
                <a:solidFill>
                  <a:schemeClr val="dk1"/>
                </a:solidFill>
                <a:latin typeface="Calibri"/>
                <a:cs typeface="Calibri"/>
                <a:sym typeface="Calibri"/>
              </a:endParaRPr>
            </a:p>
          </p:txBody>
        </p:sp>
        <p:sp>
          <p:nvSpPr>
            <p:cNvPr id="49" name="Google Shape;1192;p14">
              <a:extLst>
                <a:ext uri="{FF2B5EF4-FFF2-40B4-BE49-F238E27FC236}">
                  <a16:creationId xmlns:a16="http://schemas.microsoft.com/office/drawing/2014/main" id="{9D7492EB-64C8-B3D1-8542-55565257CF70}"/>
                </a:ext>
              </a:extLst>
            </p:cNvPr>
            <p:cNvSpPr/>
            <p:nvPr/>
          </p:nvSpPr>
          <p:spPr>
            <a:xfrm>
              <a:off x="8608707" y="5524913"/>
              <a:ext cx="180087" cy="218696"/>
            </a:xfrm>
            <a:custGeom>
              <a:avLst/>
              <a:gdLst/>
              <a:ahLst/>
              <a:cxnLst/>
              <a:rect l="l" t="t" r="r" b="b"/>
              <a:pathLst>
                <a:path w="180087" h="218696" extrusionOk="0">
                  <a:moveTo>
                    <a:pt x="114301" y="47913"/>
                  </a:moveTo>
                  <a:lnTo>
                    <a:pt x="55500" y="47913"/>
                  </a:lnTo>
                  <a:lnTo>
                    <a:pt x="55500" y="34324"/>
                  </a:lnTo>
                  <a:lnTo>
                    <a:pt x="114301" y="34324"/>
                  </a:lnTo>
                  <a:close/>
                  <a:moveTo>
                    <a:pt x="152401" y="88934"/>
                  </a:moveTo>
                  <a:lnTo>
                    <a:pt x="55500" y="88934"/>
                  </a:lnTo>
                  <a:lnTo>
                    <a:pt x="55500" y="75218"/>
                  </a:lnTo>
                  <a:lnTo>
                    <a:pt x="152401" y="75218"/>
                  </a:lnTo>
                  <a:close/>
                  <a:moveTo>
                    <a:pt x="152401" y="116239"/>
                  </a:moveTo>
                  <a:lnTo>
                    <a:pt x="55500" y="116239"/>
                  </a:lnTo>
                  <a:lnTo>
                    <a:pt x="55500" y="102650"/>
                  </a:lnTo>
                  <a:lnTo>
                    <a:pt x="152401" y="102650"/>
                  </a:lnTo>
                  <a:close/>
                  <a:moveTo>
                    <a:pt x="152401" y="143544"/>
                  </a:moveTo>
                  <a:lnTo>
                    <a:pt x="55500" y="143544"/>
                  </a:lnTo>
                  <a:lnTo>
                    <a:pt x="55500" y="129955"/>
                  </a:lnTo>
                  <a:lnTo>
                    <a:pt x="152401" y="129955"/>
                  </a:lnTo>
                  <a:close/>
                  <a:moveTo>
                    <a:pt x="141987" y="34324"/>
                  </a:moveTo>
                  <a:lnTo>
                    <a:pt x="154687" y="34324"/>
                  </a:lnTo>
                  <a:lnTo>
                    <a:pt x="141987" y="22259"/>
                  </a:lnTo>
                  <a:close/>
                  <a:moveTo>
                    <a:pt x="41530" y="13750"/>
                  </a:moveTo>
                  <a:lnTo>
                    <a:pt x="41530" y="177707"/>
                  </a:lnTo>
                  <a:lnTo>
                    <a:pt x="166244" y="177707"/>
                  </a:lnTo>
                  <a:lnTo>
                    <a:pt x="166244" y="47913"/>
                  </a:lnTo>
                  <a:lnTo>
                    <a:pt x="128144" y="47913"/>
                  </a:lnTo>
                  <a:lnTo>
                    <a:pt x="128144" y="13750"/>
                  </a:lnTo>
                  <a:close/>
                  <a:moveTo>
                    <a:pt x="13844" y="34324"/>
                  </a:moveTo>
                  <a:lnTo>
                    <a:pt x="13844" y="205393"/>
                  </a:lnTo>
                  <a:lnTo>
                    <a:pt x="145543" y="205393"/>
                  </a:lnTo>
                  <a:lnTo>
                    <a:pt x="145543" y="191423"/>
                  </a:lnTo>
                  <a:lnTo>
                    <a:pt x="41530" y="191423"/>
                  </a:lnTo>
                  <a:cubicBezTo>
                    <a:pt x="34024" y="191563"/>
                    <a:pt x="27827" y="185594"/>
                    <a:pt x="27687" y="178088"/>
                  </a:cubicBezTo>
                  <a:cubicBezTo>
                    <a:pt x="27687" y="177961"/>
                    <a:pt x="27687" y="177834"/>
                    <a:pt x="27687" y="177707"/>
                  </a:cubicBezTo>
                  <a:lnTo>
                    <a:pt x="27687" y="34324"/>
                  </a:lnTo>
                  <a:close/>
                  <a:moveTo>
                    <a:pt x="145543" y="218728"/>
                  </a:moveTo>
                  <a:lnTo>
                    <a:pt x="13844" y="218728"/>
                  </a:lnTo>
                  <a:cubicBezTo>
                    <a:pt x="6338" y="218868"/>
                    <a:pt x="140" y="212899"/>
                    <a:pt x="1" y="205393"/>
                  </a:cubicBezTo>
                  <a:cubicBezTo>
                    <a:pt x="1" y="205304"/>
                    <a:pt x="1" y="205228"/>
                    <a:pt x="1" y="205139"/>
                  </a:cubicBezTo>
                  <a:lnTo>
                    <a:pt x="1" y="34324"/>
                  </a:lnTo>
                  <a:cubicBezTo>
                    <a:pt x="-76" y="26818"/>
                    <a:pt x="5957" y="20671"/>
                    <a:pt x="13463" y="20608"/>
                  </a:cubicBezTo>
                  <a:cubicBezTo>
                    <a:pt x="13590" y="20608"/>
                    <a:pt x="13717" y="20608"/>
                    <a:pt x="13844" y="20608"/>
                  </a:cubicBezTo>
                  <a:lnTo>
                    <a:pt x="27687" y="20608"/>
                  </a:lnTo>
                  <a:lnTo>
                    <a:pt x="27687" y="13750"/>
                  </a:lnTo>
                  <a:cubicBezTo>
                    <a:pt x="27687" y="6181"/>
                    <a:pt x="33821" y="34"/>
                    <a:pt x="41403" y="34"/>
                  </a:cubicBezTo>
                  <a:cubicBezTo>
                    <a:pt x="41441" y="34"/>
                    <a:pt x="41492" y="34"/>
                    <a:pt x="41530" y="34"/>
                  </a:cubicBezTo>
                  <a:lnTo>
                    <a:pt x="137669" y="34"/>
                  </a:lnTo>
                  <a:lnTo>
                    <a:pt x="180087" y="38134"/>
                  </a:lnTo>
                  <a:lnTo>
                    <a:pt x="180087" y="177834"/>
                  </a:lnTo>
                  <a:cubicBezTo>
                    <a:pt x="180163" y="185339"/>
                    <a:pt x="174130" y="191486"/>
                    <a:pt x="166625" y="191550"/>
                  </a:cubicBezTo>
                  <a:cubicBezTo>
                    <a:pt x="166498" y="191550"/>
                    <a:pt x="166371" y="191550"/>
                    <a:pt x="166244" y="191550"/>
                  </a:cubicBezTo>
                  <a:lnTo>
                    <a:pt x="159386" y="191550"/>
                  </a:lnTo>
                  <a:lnTo>
                    <a:pt x="159386" y="205393"/>
                  </a:lnTo>
                  <a:cubicBezTo>
                    <a:pt x="159246" y="212899"/>
                    <a:pt x="153048" y="218868"/>
                    <a:pt x="145543" y="218728"/>
                  </a:cubicBezTo>
                  <a:cubicBezTo>
                    <a:pt x="145543" y="218728"/>
                    <a:pt x="145543" y="218728"/>
                    <a:pt x="145543" y="218728"/>
                  </a:cubicBezTo>
                  <a:close/>
                </a:path>
              </a:pathLst>
            </a:custGeom>
            <a:solidFill>
              <a:srgbClr val="155CA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0" name="Google Shape;1281;p14">
              <a:extLst>
                <a:ext uri="{FF2B5EF4-FFF2-40B4-BE49-F238E27FC236}">
                  <a16:creationId xmlns:a16="http://schemas.microsoft.com/office/drawing/2014/main" id="{D8880D9C-843A-DB7D-339C-1DDA8DB0B8FF}"/>
                </a:ext>
              </a:extLst>
            </p:cNvPr>
            <p:cNvSpPr txBox="1"/>
            <p:nvPr/>
          </p:nvSpPr>
          <p:spPr>
            <a:xfrm>
              <a:off x="5662160" y="4974778"/>
              <a:ext cx="1245534" cy="215444"/>
            </a:xfrm>
            <a:prstGeom prst="rect">
              <a:avLst/>
            </a:prstGeom>
            <a:noFill/>
            <a:ln>
              <a:noFill/>
            </a:ln>
          </p:spPr>
          <p:txBody>
            <a:bodyPr spcFirstLastPara="1" wrap="square" lIns="0" tIns="0" rIns="0" bIns="0" anchor="t" anchorCtr="0">
              <a:spAutoFit/>
            </a:bodyPr>
            <a:lstStyle/>
            <a:p>
              <a:pPr algn="r"/>
              <a:r>
                <a:rPr lang="nl-NL" sz="1200" dirty="0">
                  <a:solidFill>
                    <a:srgbClr val="155CA2"/>
                  </a:solidFill>
                  <a:latin typeface="Montserrat"/>
                  <a:sym typeface="Montserrat"/>
                </a:rPr>
                <a:t>Realisatie</a:t>
              </a:r>
              <a:endParaRPr sz="1200" dirty="0">
                <a:solidFill>
                  <a:srgbClr val="155CA2"/>
                </a:solidFill>
                <a:latin typeface="Montserrat"/>
              </a:endParaRPr>
            </a:p>
          </p:txBody>
        </p:sp>
        <p:sp>
          <p:nvSpPr>
            <p:cNvPr id="101" name="Google Shape;1282;p14">
              <a:extLst>
                <a:ext uri="{FF2B5EF4-FFF2-40B4-BE49-F238E27FC236}">
                  <a16:creationId xmlns:a16="http://schemas.microsoft.com/office/drawing/2014/main" id="{17891759-68EC-6799-5C31-4CC52F036563}"/>
                </a:ext>
              </a:extLst>
            </p:cNvPr>
            <p:cNvSpPr/>
            <p:nvPr/>
          </p:nvSpPr>
          <p:spPr>
            <a:xfrm>
              <a:off x="7193611" y="4644360"/>
              <a:ext cx="403098" cy="403098"/>
            </a:xfrm>
            <a:custGeom>
              <a:avLst/>
              <a:gdLst/>
              <a:ahLst/>
              <a:cxnLst/>
              <a:rect l="l" t="t" r="r" b="b"/>
              <a:pathLst>
                <a:path w="403098" h="403098" extrusionOk="0">
                  <a:moveTo>
                    <a:pt x="403098" y="201549"/>
                  </a:moveTo>
                  <a:cubicBezTo>
                    <a:pt x="403098" y="312861"/>
                    <a:pt x="312861" y="403098"/>
                    <a:pt x="201549" y="403098"/>
                  </a:cubicBezTo>
                  <a:cubicBezTo>
                    <a:pt x="90237" y="403098"/>
                    <a:pt x="0" y="312861"/>
                    <a:pt x="0" y="201549"/>
                  </a:cubicBezTo>
                  <a:cubicBezTo>
                    <a:pt x="0" y="90236"/>
                    <a:pt x="90237" y="0"/>
                    <a:pt x="201549" y="0"/>
                  </a:cubicBezTo>
                  <a:cubicBezTo>
                    <a:pt x="312862" y="0"/>
                    <a:pt x="403098" y="90237"/>
                    <a:pt x="403098" y="201549"/>
                  </a:cubicBezTo>
                  <a:close/>
                </a:path>
              </a:pathLst>
            </a:custGeom>
            <a:solidFill>
              <a:schemeClr val="accent1">
                <a:lumMod val="20000"/>
                <a:lumOff val="80000"/>
              </a:schemeClr>
            </a:solidFill>
            <a:ln w="254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endParaRPr sz="1400">
                <a:solidFill>
                  <a:schemeClr val="dk1"/>
                </a:solidFill>
                <a:latin typeface="Calibri"/>
                <a:cs typeface="Calibri"/>
                <a:sym typeface="Calibri"/>
              </a:endParaRPr>
            </a:p>
          </p:txBody>
        </p:sp>
        <p:sp>
          <p:nvSpPr>
            <p:cNvPr id="96" name="Google Shape;1284;p14">
              <a:extLst>
                <a:ext uri="{FF2B5EF4-FFF2-40B4-BE49-F238E27FC236}">
                  <a16:creationId xmlns:a16="http://schemas.microsoft.com/office/drawing/2014/main" id="{9A8BDEAE-9C1B-E5BD-BD4C-16C669AA2424}"/>
                </a:ext>
              </a:extLst>
            </p:cNvPr>
            <p:cNvSpPr/>
            <p:nvPr/>
          </p:nvSpPr>
          <p:spPr>
            <a:xfrm>
              <a:off x="7375401" y="4710827"/>
              <a:ext cx="113742" cy="114244"/>
            </a:xfrm>
            <a:custGeom>
              <a:avLst/>
              <a:gdLst/>
              <a:ahLst/>
              <a:cxnLst/>
              <a:rect l="l" t="t" r="r" b="b"/>
              <a:pathLst>
                <a:path w="1988852" h="1997620" extrusionOk="0">
                  <a:moveTo>
                    <a:pt x="868517" y="24"/>
                  </a:moveTo>
                  <a:cubicBezTo>
                    <a:pt x="864040" y="177"/>
                    <a:pt x="859602" y="865"/>
                    <a:pt x="855311" y="2052"/>
                  </a:cubicBezTo>
                  <a:lnTo>
                    <a:pt x="615546" y="69522"/>
                  </a:lnTo>
                  <a:lnTo>
                    <a:pt x="615546" y="69560"/>
                  </a:lnTo>
                  <a:cubicBezTo>
                    <a:pt x="589407" y="76908"/>
                    <a:pt x="572575" y="102281"/>
                    <a:pt x="575975" y="129223"/>
                  </a:cubicBezTo>
                  <a:lnTo>
                    <a:pt x="598783" y="309667"/>
                  </a:lnTo>
                  <a:cubicBezTo>
                    <a:pt x="537443" y="345564"/>
                    <a:pt x="480188" y="389766"/>
                    <a:pt x="429243" y="442085"/>
                  </a:cubicBezTo>
                  <a:lnTo>
                    <a:pt x="262809" y="375878"/>
                  </a:lnTo>
                  <a:lnTo>
                    <a:pt x="262770" y="375878"/>
                  </a:lnTo>
                  <a:cubicBezTo>
                    <a:pt x="237366" y="365775"/>
                    <a:pt x="208396" y="375954"/>
                    <a:pt x="194846" y="399720"/>
                  </a:cubicBezTo>
                  <a:lnTo>
                    <a:pt x="70854" y="617508"/>
                  </a:lnTo>
                  <a:cubicBezTo>
                    <a:pt x="57304" y="641315"/>
                    <a:pt x="63349" y="671432"/>
                    <a:pt x="85050" y="688116"/>
                  </a:cubicBezTo>
                  <a:lnTo>
                    <a:pt x="227030" y="797413"/>
                  </a:lnTo>
                  <a:cubicBezTo>
                    <a:pt x="208082" y="868061"/>
                    <a:pt x="199206" y="939736"/>
                    <a:pt x="199745" y="1010726"/>
                  </a:cubicBezTo>
                  <a:lnTo>
                    <a:pt x="33037" y="1083137"/>
                  </a:lnTo>
                  <a:lnTo>
                    <a:pt x="33037" y="1083176"/>
                  </a:lnTo>
                  <a:cubicBezTo>
                    <a:pt x="8084" y="1094002"/>
                    <a:pt x="-5162" y="1121483"/>
                    <a:pt x="1882" y="1147740"/>
                  </a:cubicBezTo>
                  <a:lnTo>
                    <a:pt x="66631" y="1388612"/>
                  </a:lnTo>
                  <a:cubicBezTo>
                    <a:pt x="73793" y="1415280"/>
                    <a:pt x="99696" y="1432464"/>
                    <a:pt x="127060" y="1428712"/>
                  </a:cubicBezTo>
                  <a:lnTo>
                    <a:pt x="305662" y="1404219"/>
                  </a:lnTo>
                  <a:cubicBezTo>
                    <a:pt x="340647" y="1465187"/>
                    <a:pt x="383853" y="1521824"/>
                    <a:pt x="434974" y="1572377"/>
                  </a:cubicBezTo>
                  <a:lnTo>
                    <a:pt x="367168" y="1741221"/>
                  </a:lnTo>
                  <a:cubicBezTo>
                    <a:pt x="356950" y="1766713"/>
                    <a:pt x="367129" y="1795840"/>
                    <a:pt x="391005" y="1809380"/>
                  </a:cubicBezTo>
                  <a:lnTo>
                    <a:pt x="606620" y="1931727"/>
                  </a:lnTo>
                  <a:cubicBezTo>
                    <a:pt x="630427" y="1945237"/>
                    <a:pt x="660583" y="1939114"/>
                    <a:pt x="677228" y="1917413"/>
                  </a:cubicBezTo>
                  <a:lnTo>
                    <a:pt x="787828" y="1773101"/>
                  </a:lnTo>
                  <a:cubicBezTo>
                    <a:pt x="857368" y="1791167"/>
                    <a:pt x="928202" y="1799514"/>
                    <a:pt x="998467" y="1798329"/>
                  </a:cubicBezTo>
                  <a:lnTo>
                    <a:pt x="1068693" y="1964155"/>
                  </a:lnTo>
                  <a:lnTo>
                    <a:pt x="1068732" y="1964116"/>
                  </a:lnTo>
                  <a:cubicBezTo>
                    <a:pt x="1079489" y="1989559"/>
                    <a:pt x="1107499" y="2003030"/>
                    <a:pt x="1134098" y="1995575"/>
                  </a:cubicBezTo>
                  <a:lnTo>
                    <a:pt x="1373864" y="1928102"/>
                  </a:lnTo>
                  <a:lnTo>
                    <a:pt x="1373864" y="1928062"/>
                  </a:lnTo>
                  <a:cubicBezTo>
                    <a:pt x="1400003" y="1920715"/>
                    <a:pt x="1416844" y="1895301"/>
                    <a:pt x="1413435" y="1868359"/>
                  </a:cubicBezTo>
                  <a:lnTo>
                    <a:pt x="1390666" y="1688493"/>
                  </a:lnTo>
                  <a:cubicBezTo>
                    <a:pt x="1452016" y="1652596"/>
                    <a:pt x="1509231" y="1608391"/>
                    <a:pt x="1560167" y="1556075"/>
                  </a:cubicBezTo>
                  <a:lnTo>
                    <a:pt x="1726600" y="1622284"/>
                  </a:lnTo>
                  <a:cubicBezTo>
                    <a:pt x="1752053" y="1632385"/>
                    <a:pt x="1781053" y="1622205"/>
                    <a:pt x="1794602" y="1598408"/>
                  </a:cubicBezTo>
                  <a:lnTo>
                    <a:pt x="1918595" y="1380040"/>
                  </a:lnTo>
                  <a:cubicBezTo>
                    <a:pt x="1932066" y="1356272"/>
                    <a:pt x="1926021" y="1326155"/>
                    <a:pt x="1904360" y="1309461"/>
                  </a:cubicBezTo>
                  <a:lnTo>
                    <a:pt x="1762419" y="1200164"/>
                  </a:lnTo>
                  <a:cubicBezTo>
                    <a:pt x="1781366" y="1129791"/>
                    <a:pt x="1790242" y="1058184"/>
                    <a:pt x="1789704" y="987233"/>
                  </a:cubicBezTo>
                  <a:lnTo>
                    <a:pt x="1956030" y="914332"/>
                  </a:lnTo>
                  <a:lnTo>
                    <a:pt x="1956000" y="914372"/>
                  </a:lnTo>
                  <a:cubicBezTo>
                    <a:pt x="1980797" y="903507"/>
                    <a:pt x="1993964" y="876143"/>
                    <a:pt x="1986999" y="850004"/>
                  </a:cubicBezTo>
                  <a:lnTo>
                    <a:pt x="1922818" y="609132"/>
                  </a:lnTo>
                  <a:cubicBezTo>
                    <a:pt x="1915656" y="582377"/>
                    <a:pt x="1889752" y="565155"/>
                    <a:pt x="1862349" y="568906"/>
                  </a:cubicBezTo>
                  <a:lnTo>
                    <a:pt x="1683669" y="593399"/>
                  </a:lnTo>
                  <a:cubicBezTo>
                    <a:pt x="1648762" y="532817"/>
                    <a:pt x="1605674" y="476058"/>
                    <a:pt x="1554465" y="425662"/>
                  </a:cubicBezTo>
                  <a:lnTo>
                    <a:pt x="1622241" y="256926"/>
                  </a:lnTo>
                  <a:cubicBezTo>
                    <a:pt x="1632460" y="231475"/>
                    <a:pt x="1622320" y="202391"/>
                    <a:pt x="1598473" y="188805"/>
                  </a:cubicBezTo>
                  <a:lnTo>
                    <a:pt x="1382858" y="65919"/>
                  </a:lnTo>
                  <a:cubicBezTo>
                    <a:pt x="1359011" y="52296"/>
                    <a:pt x="1328787" y="58457"/>
                    <a:pt x="1312093" y="80270"/>
                  </a:cubicBezTo>
                  <a:lnTo>
                    <a:pt x="1201571" y="224896"/>
                  </a:lnTo>
                  <a:cubicBezTo>
                    <a:pt x="1131845" y="206564"/>
                    <a:pt x="1061002" y="198489"/>
                    <a:pt x="990972" y="199484"/>
                  </a:cubicBezTo>
                  <a:lnTo>
                    <a:pt x="920677" y="33471"/>
                  </a:lnTo>
                  <a:cubicBezTo>
                    <a:pt x="911831" y="12652"/>
                    <a:pt x="891129" y="-628"/>
                    <a:pt x="868508" y="23"/>
                  </a:cubicBezTo>
                  <a:close/>
                  <a:moveTo>
                    <a:pt x="838509" y="120764"/>
                  </a:moveTo>
                  <a:lnTo>
                    <a:pt x="904679" y="277058"/>
                  </a:lnTo>
                  <a:cubicBezTo>
                    <a:pt x="913751" y="298489"/>
                    <a:pt x="935373" y="311845"/>
                    <a:pt x="958602" y="310429"/>
                  </a:cubicBezTo>
                  <a:cubicBezTo>
                    <a:pt x="1041153" y="305339"/>
                    <a:pt x="1124811" y="314524"/>
                    <a:pt x="1205755" y="340318"/>
                  </a:cubicBezTo>
                  <a:cubicBezTo>
                    <a:pt x="1227798" y="347359"/>
                    <a:pt x="1251909" y="339744"/>
                    <a:pt x="1265998" y="321336"/>
                  </a:cubicBezTo>
                  <a:lnTo>
                    <a:pt x="1370210" y="184979"/>
                  </a:lnTo>
                  <a:lnTo>
                    <a:pt x="1502589" y="260448"/>
                  </a:lnTo>
                  <a:lnTo>
                    <a:pt x="1438672" y="419573"/>
                  </a:lnTo>
                  <a:cubicBezTo>
                    <a:pt x="1430060" y="441080"/>
                    <a:pt x="1435841" y="465650"/>
                    <a:pt x="1453182" y="481034"/>
                  </a:cubicBezTo>
                  <a:cubicBezTo>
                    <a:pt x="1516363" y="537139"/>
                    <a:pt x="1567152" y="604606"/>
                    <a:pt x="1604841" y="677976"/>
                  </a:cubicBezTo>
                  <a:cubicBezTo>
                    <a:pt x="1615481" y="698678"/>
                    <a:pt x="1638024" y="710434"/>
                    <a:pt x="1661058" y="707250"/>
                  </a:cubicBezTo>
                  <a:lnTo>
                    <a:pt x="1829255" y="684217"/>
                  </a:lnTo>
                  <a:lnTo>
                    <a:pt x="1868825" y="832742"/>
                  </a:lnTo>
                  <a:lnTo>
                    <a:pt x="1711689" y="901626"/>
                  </a:lnTo>
                  <a:lnTo>
                    <a:pt x="1711728" y="901626"/>
                  </a:lnTo>
                  <a:cubicBezTo>
                    <a:pt x="1690762" y="910806"/>
                    <a:pt x="1677673" y="932046"/>
                    <a:pt x="1678927" y="954932"/>
                  </a:cubicBezTo>
                  <a:cubicBezTo>
                    <a:pt x="1683522" y="1037865"/>
                    <a:pt x="1673343" y="1122130"/>
                    <a:pt x="1646940" y="1203877"/>
                  </a:cubicBezTo>
                  <a:cubicBezTo>
                    <a:pt x="1639817" y="1225921"/>
                    <a:pt x="1647322" y="1250071"/>
                    <a:pt x="1665692" y="1264198"/>
                  </a:cubicBezTo>
                  <a:lnTo>
                    <a:pt x="1799638" y="1367323"/>
                  </a:lnTo>
                  <a:lnTo>
                    <a:pt x="1722789" y="1502690"/>
                  </a:lnTo>
                  <a:lnTo>
                    <a:pt x="1565839" y="1440233"/>
                  </a:lnTo>
                  <a:lnTo>
                    <a:pt x="1565800" y="1440233"/>
                  </a:lnTo>
                  <a:cubicBezTo>
                    <a:pt x="1544295" y="1431661"/>
                    <a:pt x="1519724" y="1437549"/>
                    <a:pt x="1504421" y="1454929"/>
                  </a:cubicBezTo>
                  <a:cubicBezTo>
                    <a:pt x="1447588" y="1519375"/>
                    <a:pt x="1380007" y="1571231"/>
                    <a:pt x="1306107" y="1609949"/>
                  </a:cubicBezTo>
                  <a:cubicBezTo>
                    <a:pt x="1285817" y="1620589"/>
                    <a:pt x="1274266" y="1642711"/>
                    <a:pt x="1277137" y="1665411"/>
                  </a:cubicBezTo>
                  <a:lnTo>
                    <a:pt x="1298642" y="1835215"/>
                  </a:lnTo>
                  <a:lnTo>
                    <a:pt x="1150920" y="1876774"/>
                  </a:lnTo>
                  <a:lnTo>
                    <a:pt x="1084711" y="1720481"/>
                  </a:lnTo>
                  <a:lnTo>
                    <a:pt x="1084750" y="1720520"/>
                  </a:lnTo>
                  <a:cubicBezTo>
                    <a:pt x="1075600" y="1699015"/>
                    <a:pt x="1053831" y="1685613"/>
                    <a:pt x="1030523" y="1687190"/>
                  </a:cubicBezTo>
                  <a:cubicBezTo>
                    <a:pt x="948433" y="1692774"/>
                    <a:pt x="864736" y="1683124"/>
                    <a:pt x="783410" y="1657720"/>
                  </a:cubicBezTo>
                  <a:lnTo>
                    <a:pt x="783410" y="1657759"/>
                  </a:lnTo>
                  <a:cubicBezTo>
                    <a:pt x="761405" y="1650862"/>
                    <a:pt x="737481" y="1658445"/>
                    <a:pt x="723481" y="1676736"/>
                  </a:cubicBezTo>
                  <a:lnTo>
                    <a:pt x="619229" y="1812750"/>
                  </a:lnTo>
                  <a:lnTo>
                    <a:pt x="486850" y="1737626"/>
                  </a:lnTo>
                  <a:lnTo>
                    <a:pt x="550718" y="1578579"/>
                  </a:lnTo>
                  <a:lnTo>
                    <a:pt x="550757" y="1578579"/>
                  </a:lnTo>
                  <a:cubicBezTo>
                    <a:pt x="559330" y="1557192"/>
                    <a:pt x="553628" y="1532699"/>
                    <a:pt x="536443" y="1517268"/>
                  </a:cubicBezTo>
                  <a:cubicBezTo>
                    <a:pt x="472997" y="1460406"/>
                    <a:pt x="422287" y="1393501"/>
                    <a:pt x="384666" y="1319758"/>
                  </a:cubicBezTo>
                  <a:lnTo>
                    <a:pt x="384666" y="1319797"/>
                  </a:lnTo>
                  <a:cubicBezTo>
                    <a:pt x="374065" y="1299017"/>
                    <a:pt x="351454" y="1287192"/>
                    <a:pt x="328332" y="1290366"/>
                  </a:cubicBezTo>
                  <a:lnTo>
                    <a:pt x="160057" y="1313448"/>
                  </a:lnTo>
                  <a:lnTo>
                    <a:pt x="120143" y="1164963"/>
                  </a:lnTo>
                  <a:lnTo>
                    <a:pt x="277544" y="1096569"/>
                  </a:lnTo>
                  <a:cubicBezTo>
                    <a:pt x="298588" y="1087428"/>
                    <a:pt x="311716" y="1066149"/>
                    <a:pt x="310453" y="1043224"/>
                  </a:cubicBezTo>
                  <a:cubicBezTo>
                    <a:pt x="305868" y="960291"/>
                    <a:pt x="316008" y="876026"/>
                    <a:pt x="342450" y="793622"/>
                  </a:cubicBezTo>
                  <a:lnTo>
                    <a:pt x="342489" y="793622"/>
                  </a:lnTo>
                  <a:cubicBezTo>
                    <a:pt x="349533" y="771617"/>
                    <a:pt x="342029" y="747507"/>
                    <a:pt x="323738" y="733428"/>
                  </a:cubicBezTo>
                  <a:lnTo>
                    <a:pt x="189830" y="630333"/>
                  </a:lnTo>
                  <a:lnTo>
                    <a:pt x="266601" y="495460"/>
                  </a:lnTo>
                  <a:lnTo>
                    <a:pt x="423620" y="557917"/>
                  </a:lnTo>
                  <a:lnTo>
                    <a:pt x="423580" y="557917"/>
                  </a:lnTo>
                  <a:cubicBezTo>
                    <a:pt x="445124" y="566490"/>
                    <a:pt x="469695" y="560597"/>
                    <a:pt x="484999" y="543222"/>
                  </a:cubicBezTo>
                  <a:cubicBezTo>
                    <a:pt x="541832" y="478775"/>
                    <a:pt x="609373" y="426920"/>
                    <a:pt x="683273" y="388192"/>
                  </a:cubicBezTo>
                  <a:lnTo>
                    <a:pt x="683312" y="388230"/>
                  </a:lnTo>
                  <a:cubicBezTo>
                    <a:pt x="703593" y="377591"/>
                    <a:pt x="715114" y="355470"/>
                    <a:pt x="712243" y="332738"/>
                  </a:cubicBezTo>
                  <a:lnTo>
                    <a:pt x="690739" y="162356"/>
                  </a:lnTo>
                  <a:lnTo>
                    <a:pt x="838499" y="120794"/>
                  </a:lnTo>
                  <a:close/>
                </a:path>
              </a:pathLst>
            </a:custGeom>
            <a:solidFill>
              <a:srgbClr val="155CA2"/>
            </a:solidFill>
            <a:ln w="1270">
              <a:solidFill>
                <a:schemeClr val="accent4"/>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7" name="Google Shape;1285;p14">
              <a:extLst>
                <a:ext uri="{FF2B5EF4-FFF2-40B4-BE49-F238E27FC236}">
                  <a16:creationId xmlns:a16="http://schemas.microsoft.com/office/drawing/2014/main" id="{54D7D7ED-BC7A-3485-4F8A-6C59E11C2CB4}"/>
                </a:ext>
              </a:extLst>
            </p:cNvPr>
            <p:cNvSpPr/>
            <p:nvPr/>
          </p:nvSpPr>
          <p:spPr>
            <a:xfrm>
              <a:off x="7401970" y="4738083"/>
              <a:ext cx="60641" cy="59742"/>
            </a:xfrm>
            <a:custGeom>
              <a:avLst/>
              <a:gdLst/>
              <a:ahLst/>
              <a:cxnLst/>
              <a:rect l="l" t="t" r="r" b="b"/>
              <a:pathLst>
                <a:path w="1060337" h="1044633" extrusionOk="0">
                  <a:moveTo>
                    <a:pt x="522391" y="19"/>
                  </a:moveTo>
                  <a:cubicBezTo>
                    <a:pt x="338891" y="-1513"/>
                    <a:pt x="161386" y="90833"/>
                    <a:pt x="66060" y="258340"/>
                  </a:cubicBezTo>
                  <a:cubicBezTo>
                    <a:pt x="-75842" y="507746"/>
                    <a:pt x="18838" y="828641"/>
                    <a:pt x="273749" y="973453"/>
                  </a:cubicBezTo>
                  <a:cubicBezTo>
                    <a:pt x="528632" y="1118225"/>
                    <a:pt x="852428" y="1035449"/>
                    <a:pt x="994300" y="786083"/>
                  </a:cubicBezTo>
                  <a:cubicBezTo>
                    <a:pt x="1136163" y="536755"/>
                    <a:pt x="1041483" y="216359"/>
                    <a:pt x="786718" y="71577"/>
                  </a:cubicBezTo>
                  <a:lnTo>
                    <a:pt x="786679" y="71539"/>
                  </a:lnTo>
                  <a:cubicBezTo>
                    <a:pt x="703060" y="23854"/>
                    <a:pt x="612055" y="739"/>
                    <a:pt x="522460" y="12"/>
                  </a:cubicBezTo>
                  <a:close/>
                  <a:moveTo>
                    <a:pt x="511291" y="109169"/>
                  </a:moveTo>
                  <a:cubicBezTo>
                    <a:pt x="585612" y="108212"/>
                    <a:pt x="661883" y="126735"/>
                    <a:pt x="732334" y="166884"/>
                  </a:cubicBezTo>
                  <a:lnTo>
                    <a:pt x="732295" y="166923"/>
                  </a:lnTo>
                  <a:cubicBezTo>
                    <a:pt x="732334" y="166923"/>
                    <a:pt x="732373" y="166952"/>
                    <a:pt x="732413" y="166952"/>
                  </a:cubicBezTo>
                  <a:cubicBezTo>
                    <a:pt x="937310" y="283333"/>
                    <a:pt x="1010485" y="535687"/>
                    <a:pt x="898886" y="731816"/>
                  </a:cubicBezTo>
                  <a:cubicBezTo>
                    <a:pt x="787286" y="927945"/>
                    <a:pt x="532835" y="994429"/>
                    <a:pt x="327937" y="878048"/>
                  </a:cubicBezTo>
                  <a:cubicBezTo>
                    <a:pt x="123079" y="761668"/>
                    <a:pt x="49865" y="508706"/>
                    <a:pt x="161425" y="312606"/>
                  </a:cubicBezTo>
                  <a:cubicBezTo>
                    <a:pt x="234679" y="183862"/>
                    <a:pt x="369389" y="111005"/>
                    <a:pt x="511252" y="109163"/>
                  </a:cubicBezTo>
                  <a:close/>
                </a:path>
              </a:pathLst>
            </a:custGeom>
            <a:solidFill>
              <a:srgbClr val="155CA2"/>
            </a:solidFill>
            <a:ln w="1270">
              <a:solidFill>
                <a:schemeClr val="accent4"/>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8" name="Google Shape;1286;p14">
              <a:extLst>
                <a:ext uri="{FF2B5EF4-FFF2-40B4-BE49-F238E27FC236}">
                  <a16:creationId xmlns:a16="http://schemas.microsoft.com/office/drawing/2014/main" id="{093AA80B-4E9B-B371-C361-6C434BE8E644}"/>
                </a:ext>
              </a:extLst>
            </p:cNvPr>
            <p:cNvSpPr/>
            <p:nvPr/>
          </p:nvSpPr>
          <p:spPr>
            <a:xfrm>
              <a:off x="7280112" y="4805055"/>
              <a:ext cx="177813" cy="175614"/>
            </a:xfrm>
            <a:custGeom>
              <a:avLst/>
              <a:gdLst/>
              <a:ahLst/>
              <a:cxnLst/>
              <a:rect l="l" t="t" r="r" b="b"/>
              <a:pathLst>
                <a:path w="3109165" h="3070728" extrusionOk="0">
                  <a:moveTo>
                    <a:pt x="1421053" y="49"/>
                  </a:moveTo>
                  <a:cubicBezTo>
                    <a:pt x="1393728" y="-1098"/>
                    <a:pt x="1369735" y="18075"/>
                    <a:pt x="1364836" y="44978"/>
                  </a:cubicBezTo>
                  <a:lnTo>
                    <a:pt x="1310227" y="343448"/>
                  </a:lnTo>
                  <a:cubicBezTo>
                    <a:pt x="1186303" y="367784"/>
                    <a:pt x="1068972" y="410765"/>
                    <a:pt x="960939" y="469391"/>
                  </a:cubicBezTo>
                  <a:lnTo>
                    <a:pt x="723192" y="275701"/>
                  </a:lnTo>
                  <a:lnTo>
                    <a:pt x="723192" y="275662"/>
                  </a:lnTo>
                  <a:cubicBezTo>
                    <a:pt x="702148" y="258556"/>
                    <a:pt x="671757" y="259360"/>
                    <a:pt x="651673" y="277572"/>
                  </a:cubicBezTo>
                  <a:lnTo>
                    <a:pt x="360894" y="541488"/>
                  </a:lnTo>
                  <a:cubicBezTo>
                    <a:pt x="340379" y="560093"/>
                    <a:pt x="336969" y="591052"/>
                    <a:pt x="352929" y="613703"/>
                  </a:cubicBezTo>
                  <a:lnTo>
                    <a:pt x="528356" y="862726"/>
                  </a:lnTo>
                  <a:cubicBezTo>
                    <a:pt x="460433" y="963755"/>
                    <a:pt x="407616" y="1075471"/>
                    <a:pt x="372601" y="1194869"/>
                  </a:cubicBezTo>
                  <a:lnTo>
                    <a:pt x="65637" y="1223732"/>
                  </a:lnTo>
                  <a:lnTo>
                    <a:pt x="65637" y="1223692"/>
                  </a:lnTo>
                  <a:cubicBezTo>
                    <a:pt x="38313" y="1226259"/>
                    <a:pt x="17073" y="1248646"/>
                    <a:pt x="15966" y="1276078"/>
                  </a:cubicBezTo>
                  <a:lnTo>
                    <a:pt x="45" y="1665641"/>
                  </a:lnTo>
                  <a:cubicBezTo>
                    <a:pt x="-1062" y="1693034"/>
                    <a:pt x="18219" y="1717037"/>
                    <a:pt x="45200" y="1721858"/>
                  </a:cubicBezTo>
                  <a:lnTo>
                    <a:pt x="348109" y="1776085"/>
                  </a:lnTo>
                  <a:cubicBezTo>
                    <a:pt x="372944" y="1898206"/>
                    <a:pt x="416649" y="2013744"/>
                    <a:pt x="475893" y="2119670"/>
                  </a:cubicBezTo>
                  <a:lnTo>
                    <a:pt x="280489" y="2353616"/>
                  </a:lnTo>
                  <a:cubicBezTo>
                    <a:pt x="262775" y="2374817"/>
                    <a:pt x="263618" y="2405933"/>
                    <a:pt x="282448" y="2426174"/>
                  </a:cubicBezTo>
                  <a:lnTo>
                    <a:pt x="550184" y="2713661"/>
                  </a:lnTo>
                  <a:cubicBezTo>
                    <a:pt x="568701" y="2733530"/>
                    <a:pt x="599013" y="2736851"/>
                    <a:pt x="621400" y="2721470"/>
                  </a:cubicBezTo>
                  <a:lnTo>
                    <a:pt x="874254" y="2547874"/>
                  </a:lnTo>
                  <a:cubicBezTo>
                    <a:pt x="976860" y="2615269"/>
                    <a:pt x="1090291" y="2668115"/>
                    <a:pt x="1211531" y="2702826"/>
                  </a:cubicBezTo>
                  <a:lnTo>
                    <a:pt x="1241304" y="3004774"/>
                  </a:lnTo>
                  <a:cubicBezTo>
                    <a:pt x="1243989" y="3031981"/>
                    <a:pt x="1266297" y="3053074"/>
                    <a:pt x="1293621" y="3054220"/>
                  </a:cubicBezTo>
                  <a:lnTo>
                    <a:pt x="1688113" y="3070679"/>
                  </a:lnTo>
                  <a:lnTo>
                    <a:pt x="1688074" y="3070679"/>
                  </a:lnTo>
                  <a:cubicBezTo>
                    <a:pt x="1715398" y="3071826"/>
                    <a:pt x="1739391" y="3052652"/>
                    <a:pt x="1744329" y="3025750"/>
                  </a:cubicBezTo>
                  <a:lnTo>
                    <a:pt x="1798938" y="2727280"/>
                  </a:lnTo>
                  <a:cubicBezTo>
                    <a:pt x="1922931" y="2702865"/>
                    <a:pt x="2040536" y="2659542"/>
                    <a:pt x="2148226" y="2600877"/>
                  </a:cubicBezTo>
                  <a:lnTo>
                    <a:pt x="2385885" y="2795017"/>
                  </a:lnTo>
                  <a:cubicBezTo>
                    <a:pt x="2406939" y="2812201"/>
                    <a:pt x="2437359" y="2811398"/>
                    <a:pt x="2457492" y="2793136"/>
                  </a:cubicBezTo>
                  <a:lnTo>
                    <a:pt x="2748272" y="2529220"/>
                  </a:lnTo>
                  <a:cubicBezTo>
                    <a:pt x="2768787" y="2510625"/>
                    <a:pt x="2772186" y="2479667"/>
                    <a:pt x="2756237" y="2457006"/>
                  </a:cubicBezTo>
                  <a:lnTo>
                    <a:pt x="2580809" y="2207982"/>
                  </a:lnTo>
                  <a:cubicBezTo>
                    <a:pt x="2648733" y="2106954"/>
                    <a:pt x="2701549" y="1995237"/>
                    <a:pt x="2736564" y="1875839"/>
                  </a:cubicBezTo>
                  <a:lnTo>
                    <a:pt x="3043528" y="1846987"/>
                  </a:lnTo>
                  <a:lnTo>
                    <a:pt x="3043528" y="1847026"/>
                  </a:lnTo>
                  <a:cubicBezTo>
                    <a:pt x="3070852" y="1844420"/>
                    <a:pt x="3092092" y="1822073"/>
                    <a:pt x="3093200" y="1794631"/>
                  </a:cubicBezTo>
                  <a:lnTo>
                    <a:pt x="3109120" y="1405077"/>
                  </a:lnTo>
                  <a:cubicBezTo>
                    <a:pt x="3110227" y="1377713"/>
                    <a:pt x="3090936" y="1353681"/>
                    <a:pt x="3063955" y="1348861"/>
                  </a:cubicBezTo>
                  <a:lnTo>
                    <a:pt x="2761008" y="1294634"/>
                  </a:lnTo>
                  <a:cubicBezTo>
                    <a:pt x="2736172" y="1172473"/>
                    <a:pt x="2692428" y="1056857"/>
                    <a:pt x="2633184" y="950587"/>
                  </a:cubicBezTo>
                  <a:lnTo>
                    <a:pt x="2828589" y="717180"/>
                  </a:lnTo>
                  <a:cubicBezTo>
                    <a:pt x="2846351" y="695979"/>
                    <a:pt x="2845547" y="664863"/>
                    <a:pt x="2826756" y="644612"/>
                  </a:cubicBezTo>
                  <a:lnTo>
                    <a:pt x="2559559" y="357125"/>
                  </a:lnTo>
                  <a:cubicBezTo>
                    <a:pt x="2541072" y="337188"/>
                    <a:pt x="2510759" y="333857"/>
                    <a:pt x="2488334" y="349209"/>
                  </a:cubicBezTo>
                  <a:lnTo>
                    <a:pt x="2234950" y="522883"/>
                  </a:lnTo>
                  <a:cubicBezTo>
                    <a:pt x="2132305" y="455489"/>
                    <a:pt x="2018913" y="402604"/>
                    <a:pt x="1897634" y="367892"/>
                  </a:cubicBezTo>
                  <a:lnTo>
                    <a:pt x="1867861" y="65944"/>
                  </a:lnTo>
                  <a:cubicBezTo>
                    <a:pt x="1865186" y="38738"/>
                    <a:pt x="1842878" y="17644"/>
                    <a:pt x="1815554" y="16498"/>
                  </a:cubicBezTo>
                  <a:close/>
                  <a:moveTo>
                    <a:pt x="1464140" y="111648"/>
                  </a:moveTo>
                  <a:lnTo>
                    <a:pt x="1763335" y="124120"/>
                  </a:lnTo>
                  <a:lnTo>
                    <a:pt x="1792119" y="416271"/>
                  </a:lnTo>
                  <a:lnTo>
                    <a:pt x="1792119" y="416310"/>
                  </a:lnTo>
                  <a:cubicBezTo>
                    <a:pt x="1794372" y="439353"/>
                    <a:pt x="1810871" y="458487"/>
                    <a:pt x="1833336" y="464110"/>
                  </a:cubicBezTo>
                  <a:cubicBezTo>
                    <a:pt x="1968203" y="498096"/>
                    <a:pt x="2093185" y="556654"/>
                    <a:pt x="2203678" y="634139"/>
                  </a:cubicBezTo>
                  <a:lnTo>
                    <a:pt x="2203639" y="634139"/>
                  </a:lnTo>
                  <a:cubicBezTo>
                    <a:pt x="2222351" y="647346"/>
                    <a:pt x="2247265" y="647571"/>
                    <a:pt x="2266174" y="634678"/>
                  </a:cubicBezTo>
                  <a:lnTo>
                    <a:pt x="2511367" y="466638"/>
                  </a:lnTo>
                  <a:lnTo>
                    <a:pt x="2713394" y="684046"/>
                  </a:lnTo>
                  <a:lnTo>
                    <a:pt x="2524456" y="909723"/>
                  </a:lnTo>
                  <a:cubicBezTo>
                    <a:pt x="2509456" y="927672"/>
                    <a:pt x="2507458" y="953125"/>
                    <a:pt x="2519479" y="973170"/>
                  </a:cubicBezTo>
                  <a:cubicBezTo>
                    <a:pt x="2588559" y="1088286"/>
                    <a:pt x="2637045" y="1215649"/>
                    <a:pt x="2660009" y="1351320"/>
                  </a:cubicBezTo>
                  <a:cubicBezTo>
                    <a:pt x="2663879" y="1374137"/>
                    <a:pt x="2681671" y="1392086"/>
                    <a:pt x="2704478" y="1396181"/>
                  </a:cubicBezTo>
                  <a:lnTo>
                    <a:pt x="2997511" y="1448645"/>
                  </a:lnTo>
                  <a:lnTo>
                    <a:pt x="2985490" y="1742480"/>
                  </a:lnTo>
                  <a:lnTo>
                    <a:pt x="2688666" y="1770344"/>
                  </a:lnTo>
                  <a:cubicBezTo>
                    <a:pt x="2665672" y="1772528"/>
                    <a:pt x="2646499" y="1788860"/>
                    <a:pt x="2640719" y="1811217"/>
                  </a:cubicBezTo>
                  <a:cubicBezTo>
                    <a:pt x="2606232" y="1944507"/>
                    <a:pt x="2547724" y="2067746"/>
                    <a:pt x="2469386" y="2176386"/>
                  </a:cubicBezTo>
                  <a:cubicBezTo>
                    <a:pt x="2455690" y="2195363"/>
                    <a:pt x="2455572" y="2220934"/>
                    <a:pt x="2469043" y="2240068"/>
                  </a:cubicBezTo>
                  <a:lnTo>
                    <a:pt x="2638622" y="2480783"/>
                  </a:lnTo>
                  <a:lnTo>
                    <a:pt x="2418725" y="2680361"/>
                  </a:lnTo>
                  <a:lnTo>
                    <a:pt x="2188688" y="2492413"/>
                  </a:lnTo>
                  <a:cubicBezTo>
                    <a:pt x="2170965" y="2477903"/>
                    <a:pt x="2146051" y="2475953"/>
                    <a:pt x="2126270" y="2487553"/>
                  </a:cubicBezTo>
                  <a:cubicBezTo>
                    <a:pt x="2010125" y="2555595"/>
                    <a:pt x="1880382" y="2603669"/>
                    <a:pt x="1742996" y="2626134"/>
                  </a:cubicBezTo>
                  <a:cubicBezTo>
                    <a:pt x="1720110" y="2629886"/>
                    <a:pt x="1702044" y="2647599"/>
                    <a:pt x="1697871" y="2670368"/>
                  </a:cubicBezTo>
                  <a:lnTo>
                    <a:pt x="1645025" y="2959188"/>
                  </a:lnTo>
                  <a:lnTo>
                    <a:pt x="1345830" y="2946716"/>
                  </a:lnTo>
                  <a:lnTo>
                    <a:pt x="1317046" y="2654565"/>
                  </a:lnTo>
                  <a:cubicBezTo>
                    <a:pt x="1314793" y="2631562"/>
                    <a:pt x="1298294" y="2612428"/>
                    <a:pt x="1275830" y="2606765"/>
                  </a:cubicBezTo>
                  <a:cubicBezTo>
                    <a:pt x="1140962" y="2572779"/>
                    <a:pt x="1015980" y="2514231"/>
                    <a:pt x="905488" y="2436735"/>
                  </a:cubicBezTo>
                  <a:lnTo>
                    <a:pt x="905527" y="2436735"/>
                  </a:lnTo>
                  <a:cubicBezTo>
                    <a:pt x="886814" y="2423529"/>
                    <a:pt x="861861" y="2423303"/>
                    <a:pt x="842952" y="2436197"/>
                  </a:cubicBezTo>
                  <a:lnTo>
                    <a:pt x="598288" y="2604198"/>
                  </a:lnTo>
                  <a:lnTo>
                    <a:pt x="395762" y="2386711"/>
                  </a:lnTo>
                  <a:lnTo>
                    <a:pt x="584739" y="2160534"/>
                  </a:lnTo>
                  <a:cubicBezTo>
                    <a:pt x="599748" y="2142586"/>
                    <a:pt x="601698" y="2117064"/>
                    <a:pt x="589608" y="2097010"/>
                  </a:cubicBezTo>
                  <a:cubicBezTo>
                    <a:pt x="520607" y="1982540"/>
                    <a:pt x="472121" y="1855177"/>
                    <a:pt x="449156" y="1719516"/>
                  </a:cubicBezTo>
                  <a:cubicBezTo>
                    <a:pt x="445286" y="1696708"/>
                    <a:pt x="427495" y="1678760"/>
                    <a:pt x="404716" y="1674665"/>
                  </a:cubicBezTo>
                  <a:lnTo>
                    <a:pt x="111645" y="1622191"/>
                  </a:lnTo>
                  <a:lnTo>
                    <a:pt x="123666" y="1328355"/>
                  </a:lnTo>
                  <a:lnTo>
                    <a:pt x="420490" y="1300502"/>
                  </a:lnTo>
                  <a:cubicBezTo>
                    <a:pt x="443493" y="1298356"/>
                    <a:pt x="462666" y="1282015"/>
                    <a:pt x="468476" y="1259628"/>
                  </a:cubicBezTo>
                  <a:cubicBezTo>
                    <a:pt x="502962" y="1126338"/>
                    <a:pt x="561441" y="1003139"/>
                    <a:pt x="639809" y="894489"/>
                  </a:cubicBezTo>
                  <a:cubicBezTo>
                    <a:pt x="653515" y="875502"/>
                    <a:pt x="653662" y="849941"/>
                    <a:pt x="640191" y="830807"/>
                  </a:cubicBezTo>
                  <a:lnTo>
                    <a:pt x="470612" y="590091"/>
                  </a:lnTo>
                  <a:lnTo>
                    <a:pt x="690509" y="390514"/>
                  </a:lnTo>
                  <a:lnTo>
                    <a:pt x="920546" y="577963"/>
                  </a:lnTo>
                  <a:lnTo>
                    <a:pt x="920546" y="577924"/>
                  </a:lnTo>
                  <a:cubicBezTo>
                    <a:pt x="938269" y="592384"/>
                    <a:pt x="963105" y="594304"/>
                    <a:pt x="982855" y="582822"/>
                  </a:cubicBezTo>
                  <a:cubicBezTo>
                    <a:pt x="1099579" y="514771"/>
                    <a:pt x="1228705" y="467206"/>
                    <a:pt x="1366247" y="444702"/>
                  </a:cubicBezTo>
                  <a:cubicBezTo>
                    <a:pt x="1389094" y="440950"/>
                    <a:pt x="1407160" y="423227"/>
                    <a:pt x="1411324" y="400419"/>
                  </a:cubicBezTo>
                  <a:lnTo>
                    <a:pt x="1464179" y="111599"/>
                  </a:lnTo>
                  <a:close/>
                </a:path>
              </a:pathLst>
            </a:custGeom>
            <a:solidFill>
              <a:srgbClr val="155CA2"/>
            </a:solidFill>
            <a:ln w="1270">
              <a:solidFill>
                <a:schemeClr val="accent4"/>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99" name="Google Shape;1287;p14">
              <a:extLst>
                <a:ext uri="{FF2B5EF4-FFF2-40B4-BE49-F238E27FC236}">
                  <a16:creationId xmlns:a16="http://schemas.microsoft.com/office/drawing/2014/main" id="{547A32C3-5586-06EA-F78E-C8A78752EC3D}"/>
                </a:ext>
              </a:extLst>
            </p:cNvPr>
            <p:cNvSpPr/>
            <p:nvPr/>
          </p:nvSpPr>
          <p:spPr>
            <a:xfrm>
              <a:off x="7319602" y="4842414"/>
              <a:ext cx="98830" cy="100861"/>
            </a:xfrm>
            <a:custGeom>
              <a:avLst/>
              <a:gdLst/>
              <a:ahLst/>
              <a:cxnLst/>
              <a:rect l="l" t="t" r="r" b="b"/>
              <a:pathLst>
                <a:path w="1728095" h="1763615" extrusionOk="0">
                  <a:moveTo>
                    <a:pt x="856146" y="67"/>
                  </a:moveTo>
                  <a:cubicBezTo>
                    <a:pt x="399472" y="5162"/>
                    <a:pt x="20597" y="375729"/>
                    <a:pt x="807" y="846031"/>
                  </a:cubicBezTo>
                  <a:cubicBezTo>
                    <a:pt x="-19630" y="1331490"/>
                    <a:pt x="350634" y="1742930"/>
                    <a:pt x="827480" y="1762867"/>
                  </a:cubicBezTo>
                  <a:cubicBezTo>
                    <a:pt x="1303788" y="1782765"/>
                    <a:pt x="1706891" y="1403587"/>
                    <a:pt x="1727289" y="918128"/>
                  </a:cubicBezTo>
                  <a:cubicBezTo>
                    <a:pt x="1747726" y="432670"/>
                    <a:pt x="1377502" y="21229"/>
                    <a:pt x="900694" y="714"/>
                  </a:cubicBezTo>
                  <a:lnTo>
                    <a:pt x="900577" y="714"/>
                  </a:lnTo>
                  <a:cubicBezTo>
                    <a:pt x="885695" y="107"/>
                    <a:pt x="870882" y="-128"/>
                    <a:pt x="856146" y="67"/>
                  </a:cubicBezTo>
                  <a:close/>
                  <a:moveTo>
                    <a:pt x="857332" y="109786"/>
                  </a:moveTo>
                  <a:cubicBezTo>
                    <a:pt x="870196" y="109786"/>
                    <a:pt x="883128" y="109825"/>
                    <a:pt x="896099" y="110403"/>
                  </a:cubicBezTo>
                  <a:cubicBezTo>
                    <a:pt x="1312439" y="128381"/>
                    <a:pt x="1635588" y="486133"/>
                    <a:pt x="1617639" y="913573"/>
                  </a:cubicBezTo>
                  <a:cubicBezTo>
                    <a:pt x="1599652" y="1341051"/>
                    <a:pt x="1247797" y="1670657"/>
                    <a:pt x="832026" y="1653296"/>
                  </a:cubicBezTo>
                  <a:cubicBezTo>
                    <a:pt x="415648" y="1635916"/>
                    <a:pt x="92459" y="1278173"/>
                    <a:pt x="110447" y="850695"/>
                  </a:cubicBezTo>
                  <a:cubicBezTo>
                    <a:pt x="127856" y="436560"/>
                    <a:pt x="458667" y="114214"/>
                    <a:pt x="857322" y="109825"/>
                  </a:cubicBezTo>
                  <a:close/>
                </a:path>
              </a:pathLst>
            </a:custGeom>
            <a:solidFill>
              <a:srgbClr val="155CA2"/>
            </a:solidFill>
            <a:ln w="1270">
              <a:solidFill>
                <a:schemeClr val="accent4"/>
              </a:solid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grpSp>
      <p:sp>
        <p:nvSpPr>
          <p:cNvPr id="104" name="Google Shape;1172;p14">
            <a:extLst>
              <a:ext uri="{FF2B5EF4-FFF2-40B4-BE49-F238E27FC236}">
                <a16:creationId xmlns:a16="http://schemas.microsoft.com/office/drawing/2014/main" id="{43ABDA07-D329-C8C7-B744-31A1F7AB4D33}"/>
              </a:ext>
            </a:extLst>
          </p:cNvPr>
          <p:cNvSpPr/>
          <p:nvPr/>
        </p:nvSpPr>
        <p:spPr>
          <a:xfrm>
            <a:off x="5969204" y="5912040"/>
            <a:ext cx="161214" cy="161214"/>
          </a:xfrm>
          <a:custGeom>
            <a:avLst/>
            <a:gdLst/>
            <a:ahLst/>
            <a:cxnLst/>
            <a:rect l="l" t="t" r="r" b="b"/>
            <a:pathLst>
              <a:path w="403098" h="403098" extrusionOk="0">
                <a:moveTo>
                  <a:pt x="403098" y="201549"/>
                </a:moveTo>
                <a:cubicBezTo>
                  <a:pt x="403098" y="312861"/>
                  <a:pt x="312861" y="403098"/>
                  <a:pt x="201549" y="403098"/>
                </a:cubicBezTo>
                <a:cubicBezTo>
                  <a:pt x="90236" y="403098"/>
                  <a:pt x="0" y="312861"/>
                  <a:pt x="0" y="201549"/>
                </a:cubicBezTo>
                <a:cubicBezTo>
                  <a:pt x="0" y="90237"/>
                  <a:pt x="90237" y="0"/>
                  <a:pt x="201549" y="0"/>
                </a:cubicBezTo>
                <a:cubicBezTo>
                  <a:pt x="312862" y="0"/>
                  <a:pt x="403098" y="90237"/>
                  <a:pt x="403098" y="201549"/>
                </a:cubicBezTo>
                <a:close/>
              </a:path>
            </a:pathLst>
          </a:custGeom>
          <a:solidFill>
            <a:schemeClr val="accent5"/>
          </a:solidFill>
          <a:ln w="25400" cap="flat" cmpd="sng">
            <a:solidFill>
              <a:schemeClr val="accent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5" name="Google Shape;1167;p14">
            <a:extLst>
              <a:ext uri="{FF2B5EF4-FFF2-40B4-BE49-F238E27FC236}">
                <a16:creationId xmlns:a16="http://schemas.microsoft.com/office/drawing/2014/main" id="{9BCC4976-4EB2-526D-52EF-A9CD289008D6}"/>
              </a:ext>
            </a:extLst>
          </p:cNvPr>
          <p:cNvSpPr/>
          <p:nvPr/>
        </p:nvSpPr>
        <p:spPr>
          <a:xfrm>
            <a:off x="5968776" y="6173509"/>
            <a:ext cx="161214" cy="161214"/>
          </a:xfrm>
          <a:custGeom>
            <a:avLst/>
            <a:gdLst/>
            <a:ahLst/>
            <a:cxnLst/>
            <a:rect l="l" t="t" r="r" b="b"/>
            <a:pathLst>
              <a:path w="403098" h="403098" extrusionOk="0">
                <a:moveTo>
                  <a:pt x="403098" y="201549"/>
                </a:moveTo>
                <a:cubicBezTo>
                  <a:pt x="403098" y="312861"/>
                  <a:pt x="312861" y="403098"/>
                  <a:pt x="201549" y="403098"/>
                </a:cubicBezTo>
                <a:cubicBezTo>
                  <a:pt x="90236" y="403098"/>
                  <a:pt x="0" y="312861"/>
                  <a:pt x="0" y="201549"/>
                </a:cubicBezTo>
                <a:cubicBezTo>
                  <a:pt x="0" y="90236"/>
                  <a:pt x="90237" y="0"/>
                  <a:pt x="201549" y="0"/>
                </a:cubicBezTo>
                <a:cubicBezTo>
                  <a:pt x="312862" y="0"/>
                  <a:pt x="403098" y="90237"/>
                  <a:pt x="403098" y="201549"/>
                </a:cubicBezTo>
                <a:close/>
              </a:path>
            </a:pathLst>
          </a:custGeom>
          <a:solidFill>
            <a:schemeClr val="accent1">
              <a:lumMod val="20000"/>
              <a:lumOff val="80000"/>
            </a:schemeClr>
          </a:solidFill>
          <a:ln w="25400" cap="flat" cmpd="sng">
            <a:solidFill>
              <a:schemeClr val="accen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08" name="Tekstvak 107">
            <a:extLst>
              <a:ext uri="{FF2B5EF4-FFF2-40B4-BE49-F238E27FC236}">
                <a16:creationId xmlns:a16="http://schemas.microsoft.com/office/drawing/2014/main" id="{93C5EA95-E396-9798-46D1-57BFD85B5E35}"/>
              </a:ext>
            </a:extLst>
          </p:cNvPr>
          <p:cNvSpPr txBox="1"/>
          <p:nvPr/>
        </p:nvSpPr>
        <p:spPr>
          <a:xfrm>
            <a:off x="6100763" y="5816084"/>
            <a:ext cx="2414587" cy="573427"/>
          </a:xfrm>
          <a:prstGeom prst="rect">
            <a:avLst/>
          </a:prstGeom>
          <a:noFill/>
        </p:spPr>
        <p:txBody>
          <a:bodyPr wrap="square">
            <a:spAutoFit/>
          </a:bodyPr>
          <a:lstStyle/>
          <a:p>
            <a:pPr>
              <a:lnSpc>
                <a:spcPct val="150000"/>
              </a:lnSpc>
            </a:pPr>
            <a:r>
              <a:rPr lang="nl-NL" sz="1100" dirty="0">
                <a:solidFill>
                  <a:schemeClr val="tx1">
                    <a:lumMod val="65000"/>
                    <a:lumOff val="35000"/>
                  </a:schemeClr>
                </a:solidFill>
                <a:latin typeface="Montserrat"/>
                <a:sym typeface="Corbel"/>
              </a:rPr>
              <a:t>= afgrond</a:t>
            </a:r>
          </a:p>
          <a:p>
            <a:pPr>
              <a:lnSpc>
                <a:spcPct val="150000"/>
              </a:lnSpc>
            </a:pPr>
            <a:r>
              <a:rPr lang="nl-NL" sz="1100" dirty="0">
                <a:solidFill>
                  <a:schemeClr val="tx1">
                    <a:lumMod val="65000"/>
                    <a:lumOff val="35000"/>
                  </a:schemeClr>
                </a:solidFill>
                <a:latin typeface="Montserrat"/>
                <a:sym typeface="Corbel"/>
              </a:rPr>
              <a:t>= mogelijke vervolgstappen</a:t>
            </a:r>
            <a:endParaRPr lang="nl-NL" sz="1100" dirty="0">
              <a:solidFill>
                <a:schemeClr val="tx1">
                  <a:lumMod val="65000"/>
                  <a:lumOff val="35000"/>
                </a:schemeClr>
              </a:solidFill>
            </a:endParaRPr>
          </a:p>
        </p:txBody>
      </p:sp>
    </p:spTree>
    <p:extLst>
      <p:ext uri="{BB962C8B-B14F-4D97-AF65-F5344CB8AC3E}">
        <p14:creationId xmlns:p14="http://schemas.microsoft.com/office/powerpoint/2010/main" val="1052170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596EA790-92E3-80D0-FEBF-7BC7714C0207}"/>
              </a:ext>
            </a:extLst>
          </p:cNvPr>
          <p:cNvSpPr>
            <a:spLocks noGrp="1"/>
          </p:cNvSpPr>
          <p:nvPr>
            <p:ph type="sldNum" sz="quarter" idx="4"/>
          </p:nvPr>
        </p:nvSpPr>
        <p:spPr/>
        <p:txBody>
          <a:bodyPr/>
          <a:lstStyle/>
          <a:p>
            <a:fld id="{9CF5DCEB-26F5-4515-8744-DBAF498F12C0}" type="slidenum">
              <a:rPr lang="nl-NL" smtClean="0"/>
              <a:pPr/>
              <a:t>5</a:t>
            </a:fld>
            <a:endParaRPr lang="nl-NL" dirty="0"/>
          </a:p>
        </p:txBody>
      </p:sp>
      <p:sp>
        <p:nvSpPr>
          <p:cNvPr id="8" name="Tijdelijke aanduiding voor tekst 7">
            <a:extLst>
              <a:ext uri="{FF2B5EF4-FFF2-40B4-BE49-F238E27FC236}">
                <a16:creationId xmlns:a16="http://schemas.microsoft.com/office/drawing/2014/main" id="{612D3807-A8B8-4CDD-869A-D717127D7DA5}"/>
              </a:ext>
            </a:extLst>
          </p:cNvPr>
          <p:cNvSpPr>
            <a:spLocks noGrp="1"/>
          </p:cNvSpPr>
          <p:nvPr>
            <p:ph type="body" sz="quarter" idx="10"/>
          </p:nvPr>
        </p:nvSpPr>
        <p:spPr/>
        <p:txBody>
          <a:bodyPr>
            <a:normAutofit fontScale="25000" lnSpcReduction="20000"/>
          </a:bodyPr>
          <a:lstStyle/>
          <a:p>
            <a:endParaRPr lang="nl-NL"/>
          </a:p>
        </p:txBody>
      </p:sp>
      <p:sp>
        <p:nvSpPr>
          <p:cNvPr id="9" name="Tijdelijke aanduiding voor tekst 8">
            <a:extLst>
              <a:ext uri="{FF2B5EF4-FFF2-40B4-BE49-F238E27FC236}">
                <a16:creationId xmlns:a16="http://schemas.microsoft.com/office/drawing/2014/main" id="{2E2BDCA3-2664-E141-6BC0-1119D659551F}"/>
              </a:ext>
            </a:extLst>
          </p:cNvPr>
          <p:cNvSpPr>
            <a:spLocks noGrp="1"/>
          </p:cNvSpPr>
          <p:nvPr>
            <p:ph type="body" sz="quarter" idx="13"/>
          </p:nvPr>
        </p:nvSpPr>
        <p:spPr/>
        <p:txBody>
          <a:bodyPr/>
          <a:lstStyle/>
          <a:p>
            <a:r>
              <a:rPr lang="nl-NL" dirty="0"/>
              <a:t>Aanleiding</a:t>
            </a:r>
          </a:p>
        </p:txBody>
      </p:sp>
      <p:sp>
        <p:nvSpPr>
          <p:cNvPr id="10" name="Tijdelijke aanduiding voor tekst 9">
            <a:extLst>
              <a:ext uri="{FF2B5EF4-FFF2-40B4-BE49-F238E27FC236}">
                <a16:creationId xmlns:a16="http://schemas.microsoft.com/office/drawing/2014/main" id="{328D593C-4E14-2F03-891E-93996D06A6B1}"/>
              </a:ext>
            </a:extLst>
          </p:cNvPr>
          <p:cNvSpPr>
            <a:spLocks noGrp="1"/>
          </p:cNvSpPr>
          <p:nvPr>
            <p:ph type="body" sz="quarter" idx="14"/>
          </p:nvPr>
        </p:nvSpPr>
        <p:spPr/>
        <p:txBody>
          <a:bodyPr/>
          <a:lstStyle/>
          <a:p>
            <a:r>
              <a:rPr lang="nl-NL" dirty="0"/>
              <a:t>Participatie door burgers, een belangrijke meerwaarde in de integrale aanpak voor plaatsen van publieke laadinfrastructuur</a:t>
            </a:r>
          </a:p>
        </p:txBody>
      </p:sp>
      <p:sp>
        <p:nvSpPr>
          <p:cNvPr id="11" name="Tijdelijke aanduiding voor tekst 10">
            <a:extLst>
              <a:ext uri="{FF2B5EF4-FFF2-40B4-BE49-F238E27FC236}">
                <a16:creationId xmlns:a16="http://schemas.microsoft.com/office/drawing/2014/main" id="{087CB2D8-B15A-95E4-6313-E88679E06B2C}"/>
              </a:ext>
            </a:extLst>
          </p:cNvPr>
          <p:cNvSpPr>
            <a:spLocks noGrp="1"/>
          </p:cNvSpPr>
          <p:nvPr>
            <p:ph type="body" sz="quarter" idx="15"/>
          </p:nvPr>
        </p:nvSpPr>
        <p:spPr/>
        <p:txBody>
          <a:bodyPr>
            <a:normAutofit/>
          </a:bodyPr>
          <a:lstStyle/>
          <a:p>
            <a:pPr algn="just">
              <a:lnSpc>
                <a:spcPts val="1600"/>
              </a:lnSpc>
            </a:pPr>
            <a:r>
              <a:rPr lang="nl-NL" sz="1200" dirty="0"/>
              <a:t>Het plaatsen van laadpalen in de publieke ruimte is een complex proces. Bovendien hebben locatiekeuzes vaak direct invloed op inwoners en andere belanghebbenden zoals ondernemers. Zeker nu het aantal laadpalen de komende jaren verder en sterk zal toenemen. De omgevingswet vraagt gemeenten om deze doelgroep meer ruimte en inspraak te geven op keuzes die impact op hen hebben.</a:t>
            </a:r>
          </a:p>
          <a:p>
            <a:pPr algn="just">
              <a:lnSpc>
                <a:spcPts val="1600"/>
              </a:lnSpc>
            </a:pPr>
            <a:endParaRPr lang="nl-NL" sz="1200" dirty="0"/>
          </a:p>
          <a:p>
            <a:pPr algn="just">
              <a:lnSpc>
                <a:spcPts val="1600"/>
              </a:lnSpc>
            </a:pPr>
            <a:r>
              <a:rPr lang="nl-NL" sz="1200" dirty="0"/>
              <a:t>Na het opstellen van de plankaarten is er binnen gemeenten vaak behoefte om de locaties voor laadpalen te delen met inwoners en andere belanghebbenden. Ook heeft de gemeente behoefte om op een gestructureerde wijze reacties op locatievoorstellen te ontvangen.</a:t>
            </a:r>
          </a:p>
          <a:p>
            <a:pPr algn="just">
              <a:lnSpc>
                <a:spcPts val="1600"/>
              </a:lnSpc>
            </a:pPr>
            <a:endParaRPr lang="nl-NL" sz="1200" dirty="0"/>
          </a:p>
          <a:p>
            <a:pPr algn="just">
              <a:lnSpc>
                <a:spcPts val="1600"/>
              </a:lnSpc>
            </a:pPr>
            <a:endParaRPr lang="nl-NL" sz="1200" dirty="0"/>
          </a:p>
          <a:p>
            <a:pPr algn="just">
              <a:lnSpc>
                <a:spcPts val="1600"/>
              </a:lnSpc>
            </a:pPr>
            <a:endParaRPr lang="nl-NL" sz="1200" dirty="0"/>
          </a:p>
          <a:p>
            <a:pPr algn="just">
              <a:lnSpc>
                <a:spcPts val="1600"/>
              </a:lnSpc>
            </a:pPr>
            <a:endParaRPr lang="nl-NL" sz="1200" dirty="0"/>
          </a:p>
          <a:p>
            <a:pPr algn="just">
              <a:lnSpc>
                <a:spcPts val="1600"/>
              </a:lnSpc>
            </a:pPr>
            <a:r>
              <a:rPr lang="nl-NL" sz="1200" dirty="0"/>
              <a:t>Door een participatietraject te doorlopen wordt de complexiteit, de doorlooptijd en ook de kwaliteit van de laadlocaties positief beïnvloed. Daarnaast ontstaat meer draagvlak voor de laadlocaties en laten de ervaringen in fase 1 zien dat er ook significant minder bezwaren worden ingediend tijdens de publicatie van het verkeersbesluit (fase 2). </a:t>
            </a:r>
          </a:p>
          <a:p>
            <a:pPr algn="just">
              <a:lnSpc>
                <a:spcPts val="1600"/>
              </a:lnSpc>
            </a:pPr>
            <a:endParaRPr lang="nl-NL" sz="1200" dirty="0"/>
          </a:p>
          <a:p>
            <a:pPr algn="just">
              <a:lnSpc>
                <a:spcPts val="1600"/>
              </a:lnSpc>
            </a:pPr>
            <a:endParaRPr lang="nl-NL" sz="1200" dirty="0"/>
          </a:p>
        </p:txBody>
      </p:sp>
    </p:spTree>
    <p:extLst>
      <p:ext uri="{BB962C8B-B14F-4D97-AF65-F5344CB8AC3E}">
        <p14:creationId xmlns:p14="http://schemas.microsoft.com/office/powerpoint/2010/main" val="1463666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2C7AD68-D6BF-484F-9461-71B9E4A6EDBC}"/>
              </a:ext>
            </a:extLst>
          </p:cNvPr>
          <p:cNvSpPr>
            <a:spLocks noGrp="1"/>
          </p:cNvSpPr>
          <p:nvPr>
            <p:ph type="body" sz="quarter" idx="10"/>
          </p:nvPr>
        </p:nvSpPr>
        <p:spPr/>
        <p:txBody>
          <a:bodyPr>
            <a:normAutofit fontScale="25000" lnSpcReduction="20000"/>
          </a:bodyPr>
          <a:lstStyle/>
          <a:p>
            <a:endParaRPr lang="nl-NL"/>
          </a:p>
        </p:txBody>
      </p:sp>
      <p:sp>
        <p:nvSpPr>
          <p:cNvPr id="4" name="Tijdelijke aanduiding voor tekst 3">
            <a:extLst>
              <a:ext uri="{FF2B5EF4-FFF2-40B4-BE49-F238E27FC236}">
                <a16:creationId xmlns:a16="http://schemas.microsoft.com/office/drawing/2014/main" id="{45FE620F-6748-4D5D-9C2F-8AF1C2645456}"/>
              </a:ext>
            </a:extLst>
          </p:cNvPr>
          <p:cNvSpPr>
            <a:spLocks noGrp="1"/>
          </p:cNvSpPr>
          <p:nvPr>
            <p:ph type="body" sz="quarter" idx="13"/>
          </p:nvPr>
        </p:nvSpPr>
        <p:spPr/>
        <p:txBody>
          <a:bodyPr/>
          <a:lstStyle/>
          <a:p>
            <a:r>
              <a:rPr lang="nl-NL" dirty="0"/>
              <a:t>Onze oplossing</a:t>
            </a:r>
          </a:p>
        </p:txBody>
      </p:sp>
      <p:sp>
        <p:nvSpPr>
          <p:cNvPr id="5" name="Tijdelijke aanduiding voor tekst 4">
            <a:extLst>
              <a:ext uri="{FF2B5EF4-FFF2-40B4-BE49-F238E27FC236}">
                <a16:creationId xmlns:a16="http://schemas.microsoft.com/office/drawing/2014/main" id="{A21FA0B6-D7CB-4C53-A98F-784984F54114}"/>
              </a:ext>
            </a:extLst>
          </p:cNvPr>
          <p:cNvSpPr>
            <a:spLocks noGrp="1"/>
          </p:cNvSpPr>
          <p:nvPr>
            <p:ph type="body" sz="quarter" idx="25"/>
          </p:nvPr>
        </p:nvSpPr>
        <p:spPr/>
        <p:txBody>
          <a:bodyPr>
            <a:normAutofit lnSpcReduction="10000"/>
          </a:bodyPr>
          <a:lstStyle/>
          <a:p>
            <a:r>
              <a:rPr lang="nl-NL" dirty="0"/>
              <a:t>Participatietool &amp; participatietraject</a:t>
            </a:r>
          </a:p>
          <a:p>
            <a:endParaRPr lang="nl-NL" dirty="0"/>
          </a:p>
        </p:txBody>
      </p:sp>
      <p:sp>
        <p:nvSpPr>
          <p:cNvPr id="6" name="Tijdelijke aanduiding voor tekst 5">
            <a:extLst>
              <a:ext uri="{FF2B5EF4-FFF2-40B4-BE49-F238E27FC236}">
                <a16:creationId xmlns:a16="http://schemas.microsoft.com/office/drawing/2014/main" id="{A1CAEC30-5C0C-4815-96CA-019F5DC6E636}"/>
              </a:ext>
            </a:extLst>
          </p:cNvPr>
          <p:cNvSpPr>
            <a:spLocks noGrp="1"/>
          </p:cNvSpPr>
          <p:nvPr>
            <p:ph type="body" sz="quarter" idx="24"/>
          </p:nvPr>
        </p:nvSpPr>
        <p:spPr>
          <a:xfrm>
            <a:off x="7779259" y="2444151"/>
            <a:ext cx="4195490" cy="3649962"/>
          </a:xfrm>
        </p:spPr>
        <p:txBody>
          <a:bodyPr>
            <a:normAutofit/>
          </a:bodyPr>
          <a:lstStyle/>
          <a:p>
            <a:pPr marL="0" indent="0" algn="just">
              <a:lnSpc>
                <a:spcPts val="1600"/>
              </a:lnSpc>
              <a:buNone/>
            </a:pPr>
            <a:r>
              <a:rPr lang="nl-NL" sz="1100" dirty="0">
                <a:solidFill>
                  <a:schemeClr val="bg1">
                    <a:lumMod val="50000"/>
                  </a:schemeClr>
                </a:solidFill>
              </a:rPr>
              <a:t>Wij bieden aan uw gemeente een </a:t>
            </a:r>
            <a:r>
              <a:rPr lang="nl-NL" sz="1100" b="1" dirty="0">
                <a:solidFill>
                  <a:schemeClr val="bg1">
                    <a:lumMod val="50000"/>
                  </a:schemeClr>
                </a:solidFill>
              </a:rPr>
              <a:t>participatietool</a:t>
            </a:r>
            <a:r>
              <a:rPr lang="nl-NL" sz="1100" dirty="0">
                <a:solidFill>
                  <a:schemeClr val="bg1">
                    <a:lumMod val="50000"/>
                  </a:schemeClr>
                </a:solidFill>
              </a:rPr>
              <a:t> aan waarmee u als gemeente een plankaart met toekomstige laadlocaties met uw inwoners en andere belanghebbenden kunt delen. Met de inspraak van deze doelgroep komt u als gemeente tot een gedragen plankaart. </a:t>
            </a:r>
            <a:endParaRPr lang="nl-NL" sz="1100" strike="sngStrike" dirty="0">
              <a:solidFill>
                <a:schemeClr val="bg1">
                  <a:lumMod val="50000"/>
                </a:schemeClr>
              </a:solidFill>
            </a:endParaRPr>
          </a:p>
          <a:p>
            <a:pPr marL="0" indent="0" algn="just">
              <a:lnSpc>
                <a:spcPts val="1600"/>
              </a:lnSpc>
              <a:buNone/>
            </a:pPr>
            <a:r>
              <a:rPr lang="nl-NL" sz="1100" dirty="0">
                <a:solidFill>
                  <a:schemeClr val="bg1">
                    <a:lumMod val="50000"/>
                  </a:schemeClr>
                </a:solidFill>
              </a:rPr>
              <a:t>Wanneer er behoefte aan is, kunt u worden ontzorgd tijdens het </a:t>
            </a:r>
            <a:r>
              <a:rPr lang="nl-NL" sz="1100" b="1" dirty="0">
                <a:solidFill>
                  <a:schemeClr val="bg1">
                    <a:lumMod val="50000"/>
                  </a:schemeClr>
                </a:solidFill>
              </a:rPr>
              <a:t>participatietraject</a:t>
            </a:r>
            <a:r>
              <a:rPr lang="nl-NL" sz="1100" dirty="0">
                <a:solidFill>
                  <a:schemeClr val="bg1">
                    <a:lumMod val="50000"/>
                  </a:schemeClr>
                </a:solidFill>
              </a:rPr>
              <a:t>. Wij zorgen voor ondersteuning bij interne en externe communicatie. Ook passen ook het laadnetwerk zo optimaal mogelijk aan naar de lokale wensen en eisen van de gemeente, de bewoners, ondernemers en andere belanghebbenden. </a:t>
            </a:r>
          </a:p>
          <a:p>
            <a:pPr marL="0" indent="0" algn="just">
              <a:lnSpc>
                <a:spcPts val="1600"/>
              </a:lnSpc>
              <a:buNone/>
            </a:pPr>
            <a:r>
              <a:rPr lang="nl-NL" sz="1100" dirty="0">
                <a:solidFill>
                  <a:schemeClr val="bg1">
                    <a:lumMod val="50000"/>
                  </a:schemeClr>
                </a:solidFill>
              </a:rPr>
              <a:t>De participatietool levert voordeel op voor zowel de gemeenten, de EV-rijders, bewoners en de exploitant doordat de complexiteit, de doorlooptijd en de kwaliteit van de laadlocaties positief worden beïnvloed.</a:t>
            </a:r>
          </a:p>
        </p:txBody>
      </p:sp>
      <p:sp>
        <p:nvSpPr>
          <p:cNvPr id="7" name="Tijdelijke aanduiding voor dianummer 6">
            <a:extLst>
              <a:ext uri="{FF2B5EF4-FFF2-40B4-BE49-F238E27FC236}">
                <a16:creationId xmlns:a16="http://schemas.microsoft.com/office/drawing/2014/main" id="{E7BEFCFB-71EF-4A41-A238-FC1DAA81633A}"/>
              </a:ext>
            </a:extLst>
          </p:cNvPr>
          <p:cNvSpPr>
            <a:spLocks noGrp="1"/>
          </p:cNvSpPr>
          <p:nvPr>
            <p:ph type="sldNum" sz="quarter" idx="4"/>
          </p:nvPr>
        </p:nvSpPr>
        <p:spPr/>
        <p:txBody>
          <a:bodyPr/>
          <a:lstStyle/>
          <a:p>
            <a:fld id="{9CF5DCEB-26F5-4515-8744-DBAF498F12C0}" type="slidenum">
              <a:rPr lang="nl-NL" smtClean="0"/>
              <a:pPr/>
              <a:t>6</a:t>
            </a:fld>
            <a:endParaRPr lang="nl-NL" dirty="0"/>
          </a:p>
        </p:txBody>
      </p:sp>
      <p:pic>
        <p:nvPicPr>
          <p:cNvPr id="8" name="Tijdelijke aanduiding voor afbeelding 18">
            <a:extLst>
              <a:ext uri="{FF2B5EF4-FFF2-40B4-BE49-F238E27FC236}">
                <a16:creationId xmlns:a16="http://schemas.microsoft.com/office/drawing/2014/main" id="{2C956351-6399-D234-C0DD-140F5EBE07D7}"/>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12221" t="10245" r="4923" b="2948"/>
          <a:stretch/>
        </p:blipFill>
        <p:spPr>
          <a:xfrm>
            <a:off x="1220788" y="2370138"/>
            <a:ext cx="5851525" cy="3214687"/>
          </a:xfrm>
        </p:spPr>
      </p:pic>
    </p:spTree>
    <p:extLst>
      <p:ext uri="{BB962C8B-B14F-4D97-AF65-F5344CB8AC3E}">
        <p14:creationId xmlns:p14="http://schemas.microsoft.com/office/powerpoint/2010/main" val="784602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jdelijke aanduiding voor dianummer 19">
            <a:extLst>
              <a:ext uri="{FF2B5EF4-FFF2-40B4-BE49-F238E27FC236}">
                <a16:creationId xmlns:a16="http://schemas.microsoft.com/office/drawing/2014/main" id="{4A5FCAF6-7049-4891-8B35-EAFFF73F382B}"/>
              </a:ext>
            </a:extLst>
          </p:cNvPr>
          <p:cNvSpPr>
            <a:spLocks noGrp="1"/>
          </p:cNvSpPr>
          <p:nvPr>
            <p:ph type="sldNum" sz="quarter" idx="4"/>
          </p:nvPr>
        </p:nvSpPr>
        <p:spPr/>
        <p:txBody>
          <a:bodyPr/>
          <a:lstStyle/>
          <a:p>
            <a:fld id="{9CF5DCEB-26F5-4515-8744-DBAF498F12C0}" type="slidenum">
              <a:rPr lang="nl-NL" smtClean="0"/>
              <a:pPr/>
              <a:t>7</a:t>
            </a:fld>
            <a:endParaRPr lang="nl-NL" dirty="0"/>
          </a:p>
        </p:txBody>
      </p:sp>
      <p:sp>
        <p:nvSpPr>
          <p:cNvPr id="14" name="Tijdelijke aanduiding voor tekst 13">
            <a:extLst>
              <a:ext uri="{FF2B5EF4-FFF2-40B4-BE49-F238E27FC236}">
                <a16:creationId xmlns:a16="http://schemas.microsoft.com/office/drawing/2014/main" id="{2B2D2374-0443-52B9-629A-2DAC152BCB2E}"/>
              </a:ext>
            </a:extLst>
          </p:cNvPr>
          <p:cNvSpPr>
            <a:spLocks noGrp="1"/>
          </p:cNvSpPr>
          <p:nvPr>
            <p:ph type="body" sz="quarter" idx="10"/>
          </p:nvPr>
        </p:nvSpPr>
        <p:spPr/>
        <p:txBody>
          <a:bodyPr>
            <a:normAutofit fontScale="25000" lnSpcReduction="20000"/>
          </a:bodyPr>
          <a:lstStyle/>
          <a:p>
            <a:endParaRPr lang="nl-NL" dirty="0"/>
          </a:p>
        </p:txBody>
      </p:sp>
      <p:sp>
        <p:nvSpPr>
          <p:cNvPr id="3" name="Tijdelijke aanduiding voor tekst 2">
            <a:extLst>
              <a:ext uri="{FF2B5EF4-FFF2-40B4-BE49-F238E27FC236}">
                <a16:creationId xmlns:a16="http://schemas.microsoft.com/office/drawing/2014/main" id="{BA1777EB-F69C-4068-8B29-132348F22D8D}"/>
              </a:ext>
            </a:extLst>
          </p:cNvPr>
          <p:cNvSpPr>
            <a:spLocks noGrp="1"/>
          </p:cNvSpPr>
          <p:nvPr>
            <p:ph type="body" sz="quarter" idx="13"/>
          </p:nvPr>
        </p:nvSpPr>
        <p:spPr/>
        <p:txBody>
          <a:bodyPr/>
          <a:lstStyle/>
          <a:p>
            <a:r>
              <a:rPr lang="nl-NL" dirty="0"/>
              <a:t>Ons aanbod</a:t>
            </a:r>
          </a:p>
        </p:txBody>
      </p:sp>
      <p:sp>
        <p:nvSpPr>
          <p:cNvPr id="4" name="Tijdelijke aanduiding voor tekst 3">
            <a:extLst>
              <a:ext uri="{FF2B5EF4-FFF2-40B4-BE49-F238E27FC236}">
                <a16:creationId xmlns:a16="http://schemas.microsoft.com/office/drawing/2014/main" id="{C14D6CF0-3F22-478B-AF5A-03EC53A275BF}"/>
              </a:ext>
            </a:extLst>
          </p:cNvPr>
          <p:cNvSpPr>
            <a:spLocks noGrp="1"/>
          </p:cNvSpPr>
          <p:nvPr>
            <p:ph type="body" sz="quarter" idx="15"/>
          </p:nvPr>
        </p:nvSpPr>
        <p:spPr/>
        <p:txBody>
          <a:bodyPr/>
          <a:lstStyle/>
          <a:p>
            <a:r>
              <a:rPr lang="nl-NL" dirty="0"/>
              <a:t>Wij bieden u de keuze uit </a:t>
            </a:r>
            <a:r>
              <a:rPr lang="nl-NL" b="1" dirty="0"/>
              <a:t>drie</a:t>
            </a:r>
            <a:r>
              <a:rPr lang="nl-NL" dirty="0"/>
              <a:t> trajecten </a:t>
            </a:r>
          </a:p>
          <a:p>
            <a:endParaRPr lang="nl-NL" dirty="0"/>
          </a:p>
          <a:p>
            <a:r>
              <a:rPr lang="nl-NL" dirty="0"/>
              <a:t>Prijzen zijn </a:t>
            </a:r>
            <a:r>
              <a:rPr lang="nl-NL" b="1" dirty="0"/>
              <a:t>éénmalig</a:t>
            </a:r>
            <a:r>
              <a:rPr lang="nl-NL" dirty="0"/>
              <a:t> en bieden toegang voor </a:t>
            </a:r>
            <a:r>
              <a:rPr lang="nl-NL" b="1" dirty="0"/>
              <a:t>één</a:t>
            </a:r>
            <a:r>
              <a:rPr lang="nl-NL" dirty="0"/>
              <a:t> jaar</a:t>
            </a:r>
          </a:p>
        </p:txBody>
      </p:sp>
      <p:sp>
        <p:nvSpPr>
          <p:cNvPr id="8" name="Tijdelijke aanduiding voor tekst 7">
            <a:extLst>
              <a:ext uri="{FF2B5EF4-FFF2-40B4-BE49-F238E27FC236}">
                <a16:creationId xmlns:a16="http://schemas.microsoft.com/office/drawing/2014/main" id="{471F3C09-F9CE-4F17-91EE-C8F360F4CF3B}"/>
              </a:ext>
            </a:extLst>
          </p:cNvPr>
          <p:cNvSpPr>
            <a:spLocks noGrp="1"/>
          </p:cNvSpPr>
          <p:nvPr>
            <p:ph type="body" sz="quarter" idx="14"/>
          </p:nvPr>
        </p:nvSpPr>
        <p:spPr>
          <a:xfrm>
            <a:off x="1527752" y="2921505"/>
            <a:ext cx="2101274" cy="474006"/>
          </a:xfrm>
        </p:spPr>
        <p:txBody>
          <a:bodyPr>
            <a:normAutofit fontScale="92500"/>
          </a:bodyPr>
          <a:lstStyle/>
          <a:p>
            <a:pPr algn="l">
              <a:lnSpc>
                <a:spcPts val="1900"/>
              </a:lnSpc>
            </a:pPr>
            <a:r>
              <a:rPr lang="nl-NL" sz="1600" dirty="0"/>
              <a:t>1. Gebruik van de tool </a:t>
            </a:r>
            <a:r>
              <a:rPr lang="nl-NL" sz="1600" u="sng" dirty="0"/>
              <a:t>Basisversie</a:t>
            </a:r>
          </a:p>
        </p:txBody>
      </p:sp>
      <p:sp>
        <p:nvSpPr>
          <p:cNvPr id="9" name="Tijdelijke aanduiding voor tekst 8">
            <a:extLst>
              <a:ext uri="{FF2B5EF4-FFF2-40B4-BE49-F238E27FC236}">
                <a16:creationId xmlns:a16="http://schemas.microsoft.com/office/drawing/2014/main" id="{8D51F2FF-6902-4919-A3DF-250114A05D85}"/>
              </a:ext>
            </a:extLst>
          </p:cNvPr>
          <p:cNvSpPr>
            <a:spLocks noGrp="1"/>
          </p:cNvSpPr>
          <p:nvPr>
            <p:ph type="body" sz="quarter" idx="19"/>
          </p:nvPr>
        </p:nvSpPr>
        <p:spPr>
          <a:xfrm>
            <a:off x="4921539" y="2921505"/>
            <a:ext cx="2101274" cy="474006"/>
          </a:xfrm>
        </p:spPr>
        <p:txBody>
          <a:bodyPr>
            <a:normAutofit fontScale="92500"/>
          </a:bodyPr>
          <a:lstStyle/>
          <a:p>
            <a:pPr algn="l">
              <a:lnSpc>
                <a:spcPts val="1900"/>
              </a:lnSpc>
            </a:pPr>
            <a:r>
              <a:rPr lang="nl-NL" sz="1600" dirty="0"/>
              <a:t>2. Gebruik van de tool </a:t>
            </a:r>
            <a:r>
              <a:rPr lang="nl-NL" sz="1600" u="sng" dirty="0" err="1"/>
              <a:t>Proversie</a:t>
            </a:r>
            <a:endParaRPr lang="nl-NL" sz="1600" u="sng" dirty="0"/>
          </a:p>
        </p:txBody>
      </p:sp>
      <p:sp>
        <p:nvSpPr>
          <p:cNvPr id="10" name="Tijdelijke aanduiding voor tekst 9">
            <a:extLst>
              <a:ext uri="{FF2B5EF4-FFF2-40B4-BE49-F238E27FC236}">
                <a16:creationId xmlns:a16="http://schemas.microsoft.com/office/drawing/2014/main" id="{731A2CDC-1325-4FE8-BDA2-FAB0ACEB425B}"/>
              </a:ext>
            </a:extLst>
          </p:cNvPr>
          <p:cNvSpPr>
            <a:spLocks noGrp="1"/>
          </p:cNvSpPr>
          <p:nvPr>
            <p:ph type="body" sz="quarter" idx="20"/>
          </p:nvPr>
        </p:nvSpPr>
        <p:spPr>
          <a:xfrm>
            <a:off x="8215842" y="2921505"/>
            <a:ext cx="2101274" cy="474006"/>
          </a:xfrm>
        </p:spPr>
        <p:txBody>
          <a:bodyPr>
            <a:normAutofit/>
          </a:bodyPr>
          <a:lstStyle/>
          <a:p>
            <a:pPr algn="l">
              <a:lnSpc>
                <a:spcPts val="1900"/>
              </a:lnSpc>
            </a:pPr>
            <a:r>
              <a:rPr lang="nl-NL" sz="1600" dirty="0"/>
              <a:t>3. </a:t>
            </a:r>
            <a:r>
              <a:rPr lang="nl-NL" sz="1600" dirty="0" err="1"/>
              <a:t>Ontzorging</a:t>
            </a:r>
            <a:endParaRPr lang="nl-NL" sz="1600" dirty="0"/>
          </a:p>
        </p:txBody>
      </p:sp>
      <p:sp>
        <p:nvSpPr>
          <p:cNvPr id="11" name="Tijdelijke aanduiding voor tekst 10">
            <a:extLst>
              <a:ext uri="{FF2B5EF4-FFF2-40B4-BE49-F238E27FC236}">
                <a16:creationId xmlns:a16="http://schemas.microsoft.com/office/drawing/2014/main" id="{0020B3DE-9C07-4B1E-89F4-E6B4376C6811}"/>
              </a:ext>
            </a:extLst>
          </p:cNvPr>
          <p:cNvSpPr>
            <a:spLocks noGrp="1"/>
          </p:cNvSpPr>
          <p:nvPr>
            <p:ph type="body" sz="quarter" idx="11"/>
          </p:nvPr>
        </p:nvSpPr>
        <p:spPr>
          <a:xfrm>
            <a:off x="1520825" y="3551565"/>
            <a:ext cx="2613025" cy="1616944"/>
          </a:xfrm>
        </p:spPr>
        <p:txBody>
          <a:bodyPr>
            <a:noAutofit/>
          </a:bodyPr>
          <a:lstStyle/>
          <a:p>
            <a:pPr algn="just">
              <a:buClr>
                <a:srgbClr val="165CA2"/>
              </a:buClr>
              <a:buSzPct val="110000"/>
              <a:buFont typeface="Courier New" panose="02070309020205020404" pitchFamily="49" charset="0"/>
              <a:buChar char="o"/>
            </a:pPr>
            <a:r>
              <a:rPr lang="nl-NL" sz="1000" dirty="0">
                <a:solidFill>
                  <a:schemeClr val="tx1"/>
                </a:solidFill>
              </a:rPr>
              <a:t>Participatietool geïntegreerd in de </a:t>
            </a:r>
            <a:r>
              <a:rPr lang="nl-NL" sz="1000" dirty="0" err="1">
                <a:solidFill>
                  <a:schemeClr val="tx1"/>
                </a:solidFill>
              </a:rPr>
              <a:t>Mapsomgeving</a:t>
            </a:r>
            <a:endParaRPr lang="nl-NL" sz="1000" dirty="0">
              <a:solidFill>
                <a:schemeClr val="tx1"/>
              </a:solidFill>
            </a:endParaRPr>
          </a:p>
          <a:p>
            <a:pPr algn="just">
              <a:buClr>
                <a:srgbClr val="165CA2"/>
              </a:buClr>
              <a:buSzPct val="110000"/>
              <a:buFont typeface="Courier New" panose="02070309020205020404" pitchFamily="49" charset="0"/>
              <a:buChar char="o"/>
            </a:pPr>
            <a:r>
              <a:rPr lang="nl-NL" sz="1000" dirty="0">
                <a:solidFill>
                  <a:schemeClr val="tx1"/>
                </a:solidFill>
              </a:rPr>
              <a:t>Zeer geschikt voor de gemeente die voldoende capaciteit en kennis heeft om vragen te beantwoorden en locaties te wijzigen in de plankaart. </a:t>
            </a:r>
          </a:p>
          <a:p>
            <a:pPr algn="just">
              <a:buClr>
                <a:srgbClr val="165CA2"/>
              </a:buClr>
              <a:buSzPct val="110000"/>
              <a:buFont typeface="Courier New" panose="02070309020205020404" pitchFamily="49" charset="0"/>
              <a:buChar char="o"/>
            </a:pPr>
            <a:r>
              <a:rPr lang="nl-NL" sz="1000" dirty="0">
                <a:solidFill>
                  <a:schemeClr val="tx1"/>
                </a:solidFill>
              </a:rPr>
              <a:t>Hulp en begeleiding is niet nodig en is dus geen onderdeel van deze optie.</a:t>
            </a:r>
          </a:p>
        </p:txBody>
      </p:sp>
      <p:sp>
        <p:nvSpPr>
          <p:cNvPr id="12" name="Tijdelijke aanduiding voor tekst 11">
            <a:extLst>
              <a:ext uri="{FF2B5EF4-FFF2-40B4-BE49-F238E27FC236}">
                <a16:creationId xmlns:a16="http://schemas.microsoft.com/office/drawing/2014/main" id="{FAC3801C-0844-40A5-8E9A-890CF65838C8}"/>
              </a:ext>
            </a:extLst>
          </p:cNvPr>
          <p:cNvSpPr>
            <a:spLocks noGrp="1"/>
          </p:cNvSpPr>
          <p:nvPr>
            <p:ph type="body" sz="quarter" idx="22"/>
          </p:nvPr>
        </p:nvSpPr>
        <p:spPr>
          <a:xfrm>
            <a:off x="4905086" y="3551565"/>
            <a:ext cx="2552989" cy="1616944"/>
          </a:xfrm>
        </p:spPr>
        <p:txBody>
          <a:bodyPr>
            <a:noAutofit/>
          </a:bodyPr>
          <a:lstStyle/>
          <a:p>
            <a:pPr algn="just">
              <a:buClr>
                <a:srgbClr val="165CA2"/>
              </a:buClr>
              <a:buSzPct val="110000"/>
              <a:buFont typeface="Courier New" panose="02070309020205020404" pitchFamily="49" charset="0"/>
              <a:buChar char="o"/>
            </a:pPr>
            <a:r>
              <a:rPr lang="nl-NL" sz="1000" dirty="0">
                <a:solidFill>
                  <a:schemeClr val="tx1"/>
                </a:solidFill>
              </a:rPr>
              <a:t>Participatietool geïntegreerd in de </a:t>
            </a:r>
            <a:r>
              <a:rPr lang="nl-NL" sz="1000" dirty="0" err="1">
                <a:solidFill>
                  <a:schemeClr val="tx1"/>
                </a:solidFill>
              </a:rPr>
              <a:t>Mapsomgeving</a:t>
            </a:r>
            <a:endParaRPr lang="nl-NL" sz="1000" dirty="0">
              <a:solidFill>
                <a:schemeClr val="tx1"/>
              </a:solidFill>
            </a:endParaRPr>
          </a:p>
          <a:p>
            <a:pPr algn="just">
              <a:buClr>
                <a:srgbClr val="165CA2"/>
              </a:buClr>
              <a:buSzPct val="110000"/>
              <a:buFont typeface="Courier New" panose="02070309020205020404" pitchFamily="49" charset="0"/>
              <a:buChar char="o"/>
            </a:pPr>
            <a:r>
              <a:rPr lang="nl-NL" sz="1000" dirty="0">
                <a:solidFill>
                  <a:schemeClr val="tx1"/>
                </a:solidFill>
              </a:rPr>
              <a:t>Participatie inwoner en verwerking door de gemeente gemakkelijker</a:t>
            </a:r>
          </a:p>
          <a:p>
            <a:pPr algn="just">
              <a:buClr>
                <a:srgbClr val="165CA2"/>
              </a:buClr>
              <a:buSzPct val="110000"/>
              <a:buFont typeface="Courier New" panose="02070309020205020404" pitchFamily="49" charset="0"/>
              <a:buChar char="o"/>
            </a:pPr>
            <a:r>
              <a:rPr lang="nl-NL" sz="1000" dirty="0">
                <a:solidFill>
                  <a:schemeClr val="tx1"/>
                </a:solidFill>
              </a:rPr>
              <a:t>Zeer geschikt voor de gemeente die voldoende capaciteit en kennis heeft om vragen te beantwoorden en locaties te wijzigen in de plankaart. </a:t>
            </a:r>
          </a:p>
          <a:p>
            <a:pPr algn="just">
              <a:buClr>
                <a:srgbClr val="165CA2"/>
              </a:buClr>
              <a:buSzPct val="110000"/>
              <a:buFont typeface="Courier New" panose="02070309020205020404" pitchFamily="49" charset="0"/>
              <a:buChar char="o"/>
            </a:pPr>
            <a:r>
              <a:rPr lang="nl-NL" sz="1000" dirty="0">
                <a:solidFill>
                  <a:schemeClr val="tx1"/>
                </a:solidFill>
              </a:rPr>
              <a:t>Hulp en begeleiding is niet nodig en dus geen onderdeel van deze optie.</a:t>
            </a:r>
          </a:p>
        </p:txBody>
      </p:sp>
      <p:sp>
        <p:nvSpPr>
          <p:cNvPr id="13" name="Tijdelijke aanduiding voor tekst 12">
            <a:extLst>
              <a:ext uri="{FF2B5EF4-FFF2-40B4-BE49-F238E27FC236}">
                <a16:creationId xmlns:a16="http://schemas.microsoft.com/office/drawing/2014/main" id="{13D182F6-AAB1-4F30-AFAC-835F6CB5215F}"/>
              </a:ext>
            </a:extLst>
          </p:cNvPr>
          <p:cNvSpPr>
            <a:spLocks noGrp="1"/>
          </p:cNvSpPr>
          <p:nvPr>
            <p:ph type="body" sz="quarter" idx="24"/>
          </p:nvPr>
        </p:nvSpPr>
        <p:spPr>
          <a:xfrm>
            <a:off x="8237489" y="3551564"/>
            <a:ext cx="3497311" cy="2087235"/>
          </a:xfrm>
        </p:spPr>
        <p:txBody>
          <a:bodyPr>
            <a:noAutofit/>
          </a:bodyPr>
          <a:lstStyle/>
          <a:p>
            <a:pPr algn="just">
              <a:buSzPct val="110000"/>
            </a:pPr>
            <a:r>
              <a:rPr lang="nl-NL" sz="1000" dirty="0">
                <a:solidFill>
                  <a:schemeClr val="tx1"/>
                </a:solidFill>
              </a:rPr>
              <a:t>Participatieportaal geïntegreerd in de </a:t>
            </a:r>
            <a:r>
              <a:rPr lang="nl-NL" sz="1000" dirty="0" err="1">
                <a:solidFill>
                  <a:schemeClr val="tx1"/>
                </a:solidFill>
              </a:rPr>
              <a:t>Mapsomgeving</a:t>
            </a:r>
            <a:r>
              <a:rPr lang="nl-NL" sz="1000" dirty="0">
                <a:solidFill>
                  <a:schemeClr val="tx1"/>
                </a:solidFill>
              </a:rPr>
              <a:t> &amp; participatietraject</a:t>
            </a:r>
          </a:p>
          <a:p>
            <a:pPr algn="just">
              <a:buSzPct val="110000"/>
            </a:pPr>
            <a:r>
              <a:rPr lang="nl-NL" sz="1000" dirty="0">
                <a:solidFill>
                  <a:schemeClr val="tx1"/>
                </a:solidFill>
              </a:rPr>
              <a:t>Alle voordelen van de </a:t>
            </a:r>
            <a:r>
              <a:rPr lang="nl-NL" sz="1000" dirty="0" err="1">
                <a:solidFill>
                  <a:schemeClr val="tx1"/>
                </a:solidFill>
              </a:rPr>
              <a:t>proversie</a:t>
            </a:r>
            <a:r>
              <a:rPr lang="nl-NL" sz="1000" dirty="0">
                <a:solidFill>
                  <a:schemeClr val="tx1"/>
                </a:solidFill>
              </a:rPr>
              <a:t> + ondersteuning bij communicatie. Op basis van vragen en reacties passen we locaties aan om te komen tot een optimaal laadnetwerk voor de gemeente. </a:t>
            </a:r>
          </a:p>
          <a:p>
            <a:pPr algn="just">
              <a:buSzPct val="110000"/>
            </a:pPr>
            <a:r>
              <a:rPr lang="nl-NL" sz="1000" dirty="0">
                <a:solidFill>
                  <a:schemeClr val="tx1"/>
                </a:solidFill>
              </a:rPr>
              <a:t>Geschikt voor gemeenten die veel laadpalen gaan plaatsen, veel reacties van de bewoners verwachten en hulp nodig hebben bij het communiceren en optimaliseren van de plankaart.</a:t>
            </a:r>
          </a:p>
          <a:p>
            <a:pPr algn="just">
              <a:buSzPct val="110000"/>
            </a:pPr>
            <a:r>
              <a:rPr lang="nl-NL" sz="1000" dirty="0">
                <a:solidFill>
                  <a:schemeClr val="tx1"/>
                </a:solidFill>
              </a:rPr>
              <a:t>Indien u voor </a:t>
            </a:r>
            <a:r>
              <a:rPr lang="nl-NL" sz="1000" dirty="0" err="1">
                <a:solidFill>
                  <a:schemeClr val="tx1"/>
                </a:solidFill>
              </a:rPr>
              <a:t>ontzorging</a:t>
            </a:r>
            <a:r>
              <a:rPr lang="nl-NL" sz="1000" dirty="0">
                <a:solidFill>
                  <a:schemeClr val="tx1"/>
                </a:solidFill>
              </a:rPr>
              <a:t> kiest, koppelen wij u aan Het </a:t>
            </a:r>
            <a:r>
              <a:rPr lang="nl-NL" sz="1000" dirty="0" err="1">
                <a:solidFill>
                  <a:schemeClr val="tx1"/>
                </a:solidFill>
              </a:rPr>
              <a:t>EnergieBureau</a:t>
            </a:r>
            <a:r>
              <a:rPr lang="nl-NL" sz="1000" dirty="0">
                <a:solidFill>
                  <a:schemeClr val="tx1"/>
                </a:solidFill>
              </a:rPr>
              <a:t>. </a:t>
            </a:r>
          </a:p>
        </p:txBody>
      </p:sp>
    </p:spTree>
    <p:extLst>
      <p:ext uri="{BB962C8B-B14F-4D97-AF65-F5344CB8AC3E}">
        <p14:creationId xmlns:p14="http://schemas.microsoft.com/office/powerpoint/2010/main" val="15682004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dianummer 8">
            <a:extLst>
              <a:ext uri="{FF2B5EF4-FFF2-40B4-BE49-F238E27FC236}">
                <a16:creationId xmlns:a16="http://schemas.microsoft.com/office/drawing/2014/main" id="{F1874621-B71D-4BEC-B0C1-0353F6685C99}"/>
              </a:ext>
            </a:extLst>
          </p:cNvPr>
          <p:cNvSpPr>
            <a:spLocks noGrp="1"/>
          </p:cNvSpPr>
          <p:nvPr>
            <p:ph type="sldNum" sz="quarter" idx="4"/>
          </p:nvPr>
        </p:nvSpPr>
        <p:spPr/>
        <p:txBody>
          <a:bodyPr/>
          <a:lstStyle/>
          <a:p>
            <a:fld id="{9CF5DCEB-26F5-4515-8744-DBAF498F12C0}" type="slidenum">
              <a:rPr lang="nl-NL" smtClean="0"/>
              <a:pPr/>
              <a:t>8</a:t>
            </a:fld>
            <a:endParaRPr lang="nl-NL" dirty="0"/>
          </a:p>
        </p:txBody>
      </p:sp>
      <p:sp>
        <p:nvSpPr>
          <p:cNvPr id="10" name="Tijdelijke aanduiding voor tekst 9">
            <a:extLst>
              <a:ext uri="{FF2B5EF4-FFF2-40B4-BE49-F238E27FC236}">
                <a16:creationId xmlns:a16="http://schemas.microsoft.com/office/drawing/2014/main" id="{418C4556-60E0-C428-41B7-FA4370E0A72F}"/>
              </a:ext>
            </a:extLst>
          </p:cNvPr>
          <p:cNvSpPr>
            <a:spLocks noGrp="1"/>
          </p:cNvSpPr>
          <p:nvPr>
            <p:ph type="body" sz="quarter" idx="10"/>
          </p:nvPr>
        </p:nvSpPr>
        <p:spPr/>
        <p:txBody>
          <a:bodyPr>
            <a:normAutofit fontScale="25000" lnSpcReduction="20000"/>
          </a:bodyPr>
          <a:lstStyle/>
          <a:p>
            <a:endParaRPr lang="nl-NL"/>
          </a:p>
        </p:txBody>
      </p:sp>
      <p:sp>
        <p:nvSpPr>
          <p:cNvPr id="5" name="Tijdelijke aanduiding voor tekst 4">
            <a:extLst>
              <a:ext uri="{FF2B5EF4-FFF2-40B4-BE49-F238E27FC236}">
                <a16:creationId xmlns:a16="http://schemas.microsoft.com/office/drawing/2014/main" id="{FF5F0D06-34FF-443C-8BE9-DA2D3F57488C}"/>
              </a:ext>
            </a:extLst>
          </p:cNvPr>
          <p:cNvSpPr>
            <a:spLocks noGrp="1"/>
          </p:cNvSpPr>
          <p:nvPr>
            <p:ph type="body" sz="quarter" idx="13"/>
          </p:nvPr>
        </p:nvSpPr>
        <p:spPr/>
        <p:txBody>
          <a:bodyPr>
            <a:noAutofit/>
          </a:bodyPr>
          <a:lstStyle/>
          <a:p>
            <a:pPr>
              <a:lnSpc>
                <a:spcPct val="100000"/>
              </a:lnSpc>
            </a:pPr>
            <a:r>
              <a:rPr lang="nl-NL" dirty="0"/>
              <a:t>Customer </a:t>
            </a:r>
            <a:r>
              <a:rPr lang="nl-NL" dirty="0" err="1"/>
              <a:t>journey</a:t>
            </a:r>
            <a:r>
              <a:rPr lang="nl-NL" dirty="0"/>
              <a:t> participant </a:t>
            </a:r>
          </a:p>
        </p:txBody>
      </p:sp>
      <p:sp>
        <p:nvSpPr>
          <p:cNvPr id="4" name="Tijdelijke aanduiding voor tekst 3">
            <a:extLst>
              <a:ext uri="{FF2B5EF4-FFF2-40B4-BE49-F238E27FC236}">
                <a16:creationId xmlns:a16="http://schemas.microsoft.com/office/drawing/2014/main" id="{70162C6E-BE61-42C2-8123-4482C8286597}"/>
              </a:ext>
            </a:extLst>
          </p:cNvPr>
          <p:cNvSpPr>
            <a:spLocks noGrp="1"/>
          </p:cNvSpPr>
          <p:nvPr>
            <p:ph type="body" sz="quarter" idx="15"/>
          </p:nvPr>
        </p:nvSpPr>
        <p:spPr>
          <a:xfrm>
            <a:off x="1758841" y="1269843"/>
            <a:ext cx="8604000" cy="765167"/>
          </a:xfrm>
        </p:spPr>
        <p:txBody>
          <a:bodyPr numCol="1"/>
          <a:lstStyle/>
          <a:p>
            <a:r>
              <a:rPr lang="nl-NL" dirty="0"/>
              <a:t>De participant ziet een welkomstbericht wanneer hij/zij op de website terechtkomt. U kunt zelf bepalen welke informatie u in dit welkomstbericht deelt. Dit bericht tonen zowel bij de basis- als bij de </a:t>
            </a:r>
            <a:r>
              <a:rPr lang="nl-NL" dirty="0" err="1"/>
              <a:t>proversie</a:t>
            </a:r>
            <a:r>
              <a:rPr lang="nl-NL" dirty="0"/>
              <a:t>.</a:t>
            </a:r>
          </a:p>
          <a:p>
            <a:endParaRPr lang="nl-NL" dirty="0"/>
          </a:p>
        </p:txBody>
      </p:sp>
      <p:pic>
        <p:nvPicPr>
          <p:cNvPr id="8" name="Tijdelijke aanduiding voor afbeelding 7">
            <a:extLst>
              <a:ext uri="{FF2B5EF4-FFF2-40B4-BE49-F238E27FC236}">
                <a16:creationId xmlns:a16="http://schemas.microsoft.com/office/drawing/2014/main" id="{812EC939-50E3-64E2-4AF6-25ADAF775FCB}"/>
              </a:ext>
            </a:extLst>
          </p:cNvPr>
          <p:cNvPicPr>
            <a:picLocks noGrp="1" noChangeAspect="1"/>
          </p:cNvPicPr>
          <p:nvPr>
            <p:ph type="pic" sz="quarter" idx="11"/>
          </p:nvPr>
        </p:nvPicPr>
        <p:blipFill rotWithShape="1">
          <a:blip r:embed="rId2"/>
          <a:srcRect l="4949" r="4151"/>
          <a:stretch/>
        </p:blipFill>
        <p:spPr>
          <a:xfrm>
            <a:off x="2859931" y="2230265"/>
            <a:ext cx="6675404" cy="3697775"/>
          </a:xfrm>
          <a:prstGeom prst="rect">
            <a:avLst/>
          </a:prstGeom>
        </p:spPr>
      </p:pic>
    </p:spTree>
    <p:extLst>
      <p:ext uri="{BB962C8B-B14F-4D97-AF65-F5344CB8AC3E}">
        <p14:creationId xmlns:p14="http://schemas.microsoft.com/office/powerpoint/2010/main" val="149875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dianummer 8">
            <a:extLst>
              <a:ext uri="{FF2B5EF4-FFF2-40B4-BE49-F238E27FC236}">
                <a16:creationId xmlns:a16="http://schemas.microsoft.com/office/drawing/2014/main" id="{F1874621-B71D-4BEC-B0C1-0353F6685C99}"/>
              </a:ext>
            </a:extLst>
          </p:cNvPr>
          <p:cNvSpPr>
            <a:spLocks noGrp="1"/>
          </p:cNvSpPr>
          <p:nvPr>
            <p:ph type="sldNum" sz="quarter" idx="4"/>
          </p:nvPr>
        </p:nvSpPr>
        <p:spPr/>
        <p:txBody>
          <a:bodyPr/>
          <a:lstStyle/>
          <a:p>
            <a:fld id="{9CF5DCEB-26F5-4515-8744-DBAF498F12C0}" type="slidenum">
              <a:rPr lang="nl-NL" smtClean="0"/>
              <a:pPr/>
              <a:t>9</a:t>
            </a:fld>
            <a:endParaRPr lang="nl-NL" dirty="0"/>
          </a:p>
        </p:txBody>
      </p:sp>
      <p:sp>
        <p:nvSpPr>
          <p:cNvPr id="10" name="Tijdelijke aanduiding voor tekst 9">
            <a:extLst>
              <a:ext uri="{FF2B5EF4-FFF2-40B4-BE49-F238E27FC236}">
                <a16:creationId xmlns:a16="http://schemas.microsoft.com/office/drawing/2014/main" id="{418C4556-60E0-C428-41B7-FA4370E0A72F}"/>
              </a:ext>
            </a:extLst>
          </p:cNvPr>
          <p:cNvSpPr>
            <a:spLocks noGrp="1"/>
          </p:cNvSpPr>
          <p:nvPr>
            <p:ph type="body" sz="quarter" idx="10"/>
          </p:nvPr>
        </p:nvSpPr>
        <p:spPr/>
        <p:txBody>
          <a:bodyPr>
            <a:normAutofit fontScale="25000" lnSpcReduction="20000"/>
          </a:bodyPr>
          <a:lstStyle/>
          <a:p>
            <a:endParaRPr lang="nl-NL"/>
          </a:p>
        </p:txBody>
      </p:sp>
      <p:sp>
        <p:nvSpPr>
          <p:cNvPr id="5" name="Tijdelijke aanduiding voor tekst 4">
            <a:extLst>
              <a:ext uri="{FF2B5EF4-FFF2-40B4-BE49-F238E27FC236}">
                <a16:creationId xmlns:a16="http://schemas.microsoft.com/office/drawing/2014/main" id="{FF5F0D06-34FF-443C-8BE9-DA2D3F57488C}"/>
              </a:ext>
            </a:extLst>
          </p:cNvPr>
          <p:cNvSpPr>
            <a:spLocks noGrp="1"/>
          </p:cNvSpPr>
          <p:nvPr>
            <p:ph type="body" sz="quarter" idx="13"/>
          </p:nvPr>
        </p:nvSpPr>
        <p:spPr/>
        <p:txBody>
          <a:bodyPr>
            <a:noAutofit/>
          </a:bodyPr>
          <a:lstStyle/>
          <a:p>
            <a:pPr>
              <a:lnSpc>
                <a:spcPct val="100000"/>
              </a:lnSpc>
            </a:pPr>
            <a:r>
              <a:rPr lang="nl-NL" dirty="0"/>
              <a:t>Customer </a:t>
            </a:r>
            <a:r>
              <a:rPr lang="nl-NL" dirty="0" err="1"/>
              <a:t>journey</a:t>
            </a:r>
            <a:r>
              <a:rPr lang="nl-NL" dirty="0"/>
              <a:t> participant </a:t>
            </a:r>
            <a:r>
              <a:rPr lang="nl-NL" u="sng" dirty="0"/>
              <a:t>basisversie</a:t>
            </a:r>
            <a:r>
              <a:rPr lang="nl-NL" dirty="0"/>
              <a:t> </a:t>
            </a:r>
          </a:p>
        </p:txBody>
      </p:sp>
      <p:sp>
        <p:nvSpPr>
          <p:cNvPr id="4" name="Tijdelijke aanduiding voor tekst 3">
            <a:extLst>
              <a:ext uri="{FF2B5EF4-FFF2-40B4-BE49-F238E27FC236}">
                <a16:creationId xmlns:a16="http://schemas.microsoft.com/office/drawing/2014/main" id="{70162C6E-BE61-42C2-8123-4482C8286597}"/>
              </a:ext>
            </a:extLst>
          </p:cNvPr>
          <p:cNvSpPr>
            <a:spLocks noGrp="1"/>
          </p:cNvSpPr>
          <p:nvPr>
            <p:ph type="body" sz="quarter" idx="15"/>
          </p:nvPr>
        </p:nvSpPr>
        <p:spPr>
          <a:xfrm>
            <a:off x="1758841" y="1269843"/>
            <a:ext cx="8604000" cy="765167"/>
          </a:xfrm>
        </p:spPr>
        <p:txBody>
          <a:bodyPr numCol="1"/>
          <a:lstStyle/>
          <a:p>
            <a:r>
              <a:rPr lang="nl-NL" dirty="0"/>
              <a:t>De participant ziet na het welkomstbericht de ingetekende laadlocaties. Wanneer hij of zij op een laadpaal klikt, verschijnt er rechts in het scherm een strook met tekst naar keuze. Hierin kunt u aangeven op welke manier de participant feedback kan geven op de ingetekende locaties. </a:t>
            </a:r>
          </a:p>
        </p:txBody>
      </p:sp>
      <p:pic>
        <p:nvPicPr>
          <p:cNvPr id="7" name="Tijdelijke aanduiding voor afbeelding 6">
            <a:extLst>
              <a:ext uri="{FF2B5EF4-FFF2-40B4-BE49-F238E27FC236}">
                <a16:creationId xmlns:a16="http://schemas.microsoft.com/office/drawing/2014/main" id="{7AD88854-29A2-E958-DC37-E9568ABA0A9F}"/>
              </a:ext>
            </a:extLst>
          </p:cNvPr>
          <p:cNvPicPr>
            <a:picLocks noGrp="1" noChangeAspect="1"/>
          </p:cNvPicPr>
          <p:nvPr>
            <p:ph type="pic" sz="quarter" idx="11"/>
          </p:nvPr>
        </p:nvPicPr>
        <p:blipFill rotWithShape="1">
          <a:blip r:embed="rId2"/>
          <a:srcRect l="280" r="840"/>
          <a:stretch/>
        </p:blipFill>
        <p:spPr>
          <a:xfrm>
            <a:off x="2847976" y="2227263"/>
            <a:ext cx="6705600" cy="3698875"/>
          </a:xfrm>
          <a:prstGeom prst="rect">
            <a:avLst/>
          </a:prstGeom>
        </p:spPr>
      </p:pic>
      <p:pic>
        <p:nvPicPr>
          <p:cNvPr id="12" name="Tijdelijke aanduiding voor afbeelding 6">
            <a:extLst>
              <a:ext uri="{FF2B5EF4-FFF2-40B4-BE49-F238E27FC236}">
                <a16:creationId xmlns:a16="http://schemas.microsoft.com/office/drawing/2014/main" id="{8C3A1477-E824-1FA9-902C-A7FCB143BFFF}"/>
              </a:ext>
            </a:extLst>
          </p:cNvPr>
          <p:cNvPicPr>
            <a:picLocks noChangeAspect="1"/>
          </p:cNvPicPr>
          <p:nvPr/>
        </p:nvPicPr>
        <p:blipFill rotWithShape="1">
          <a:blip r:embed="rId2"/>
          <a:srcRect l="81617" t="7512" r="1187" b="70857"/>
          <a:stretch/>
        </p:blipFill>
        <p:spPr>
          <a:xfrm>
            <a:off x="9905999" y="2352673"/>
            <a:ext cx="2043059" cy="1291017"/>
          </a:xfrm>
          <a:prstGeom prst="rect">
            <a:avLst/>
          </a:prstGeom>
          <a:solidFill>
            <a:srgbClr val="F2F2F2"/>
          </a:solidFill>
          <a:ln w="28575">
            <a:solidFill>
              <a:schemeClr val="accent2"/>
            </a:solidFill>
          </a:ln>
        </p:spPr>
      </p:pic>
      <p:sp>
        <p:nvSpPr>
          <p:cNvPr id="13" name="Rechthoek 12">
            <a:extLst>
              <a:ext uri="{FF2B5EF4-FFF2-40B4-BE49-F238E27FC236}">
                <a16:creationId xmlns:a16="http://schemas.microsoft.com/office/drawing/2014/main" id="{117C768B-0799-210F-EE91-D6AA7128DC63}"/>
              </a:ext>
            </a:extLst>
          </p:cNvPr>
          <p:cNvSpPr/>
          <p:nvPr/>
        </p:nvSpPr>
        <p:spPr>
          <a:xfrm>
            <a:off x="8324850" y="2466975"/>
            <a:ext cx="1247775" cy="800100"/>
          </a:xfrm>
          <a:prstGeom prst="rect">
            <a:avLst/>
          </a:prstGeom>
          <a:noFill/>
          <a:ln w="28575" cap="flat">
            <a:solidFill>
              <a:schemeClr val="accent2"/>
            </a:solidFill>
            <a:prstDash val="solid"/>
            <a:miter/>
          </a:ln>
        </p:spPr>
        <p:txBody>
          <a:bodyPr rtlCol="0" anchor="ctr"/>
          <a:lstStyle/>
          <a:p>
            <a:pPr algn="l"/>
            <a:endParaRPr lang="nl-NL"/>
          </a:p>
        </p:txBody>
      </p:sp>
      <p:cxnSp>
        <p:nvCxnSpPr>
          <p:cNvPr id="15" name="Rechte verbindingslijn 14">
            <a:extLst>
              <a:ext uri="{FF2B5EF4-FFF2-40B4-BE49-F238E27FC236}">
                <a16:creationId xmlns:a16="http://schemas.microsoft.com/office/drawing/2014/main" id="{B2B0B663-1FE3-EF69-DF9E-BDEA63CF4FCF}"/>
              </a:ext>
            </a:extLst>
          </p:cNvPr>
          <p:cNvCxnSpPr>
            <a:stCxn id="13" idx="3"/>
            <a:endCxn id="12" idx="1"/>
          </p:cNvCxnSpPr>
          <p:nvPr/>
        </p:nvCxnSpPr>
        <p:spPr>
          <a:xfrm>
            <a:off x="9572625" y="2867025"/>
            <a:ext cx="333374" cy="131157"/>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197502"/>
      </p:ext>
    </p:extLst>
  </p:cSld>
  <p:clrMapOvr>
    <a:masterClrMapping/>
  </p:clrMapOvr>
</p:sld>
</file>

<file path=ppt/theme/theme1.xml><?xml version="1.0" encoding="utf-8"?>
<a:theme xmlns:a="http://schemas.openxmlformats.org/drawingml/2006/main" name="EVTools">
  <a:themeElements>
    <a:clrScheme name="EVTools">
      <a:dk1>
        <a:sysClr val="windowText" lastClr="000000"/>
      </a:dk1>
      <a:lt1>
        <a:sysClr val="window" lastClr="FFFFFF"/>
      </a:lt1>
      <a:dk2>
        <a:srgbClr val="44546A"/>
      </a:dk2>
      <a:lt2>
        <a:srgbClr val="E7E6E6"/>
      </a:lt2>
      <a:accent1>
        <a:srgbClr val="43B171"/>
      </a:accent1>
      <a:accent2>
        <a:srgbClr val="3C91E5"/>
      </a:accent2>
      <a:accent3>
        <a:srgbClr val="5495CE"/>
      </a:accent3>
      <a:accent4>
        <a:srgbClr val="155CA2"/>
      </a:accent4>
      <a:accent5>
        <a:srgbClr val="E3EFFB"/>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1000">
              <a:srgbClr val="43B171"/>
            </a:gs>
            <a:gs pos="99000">
              <a:srgbClr val="3C91E6"/>
            </a:gs>
          </a:gsLst>
          <a:lin ang="0" scaled="1"/>
        </a:gradFill>
        <a:ln w="12700" cap="flat">
          <a:noFill/>
          <a:prstDash val="solid"/>
          <a:miter/>
        </a:ln>
      </a:spPr>
      <a:bodyPr rtlCol="0" anchor="ctr"/>
      <a:lstStyle>
        <a:defPPr algn="l">
          <a:defRPr/>
        </a:defPPr>
      </a:lstStyle>
    </a:spDef>
    <a:txDef>
      <a:spPr>
        <a:noFill/>
      </a:spPr>
      <a:bodyPr wrap="none" lIns="0" tIns="0" rIns="0" bIns="0" rtlCol="0">
        <a:spAutoFit/>
      </a:bodyPr>
      <a:lstStyle>
        <a:defPPr algn="l">
          <a:defRPr sz="1300" dirty="0">
            <a:solidFill>
              <a:srgbClr val="155CA2"/>
            </a:solidFill>
            <a:latin typeface="Montserrat" panose="00000500000000000000" pitchFamily="2" charset="0"/>
            <a:sym typeface="Montserrat-Regular"/>
            <a:rtl val="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992</Words>
  <Application>Microsoft Office PowerPoint</Application>
  <PresentationFormat>Breedbeeld</PresentationFormat>
  <Paragraphs>102</Paragraphs>
  <Slides>12</Slides>
  <Notes>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Courier New</vt:lpstr>
      <vt:lpstr>Montserrat</vt:lpstr>
      <vt:lpstr>EVTools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Marcus Storm | The Presentation Factory</dc:creator>
  <cp:lastModifiedBy>Joost Puite</cp:lastModifiedBy>
  <cp:revision>73</cp:revision>
  <dcterms:created xsi:type="dcterms:W3CDTF">2021-12-15T11:13:41Z</dcterms:created>
  <dcterms:modified xsi:type="dcterms:W3CDTF">2023-04-04T13:08:07Z</dcterms:modified>
</cp:coreProperties>
</file>